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532" r:id="rId2"/>
    <p:sldId id="493" r:id="rId3"/>
    <p:sldId id="512" r:id="rId4"/>
    <p:sldId id="533" r:id="rId5"/>
    <p:sldId id="534" r:id="rId6"/>
    <p:sldId id="513" r:id="rId7"/>
    <p:sldId id="542" r:id="rId8"/>
    <p:sldId id="545" r:id="rId9"/>
    <p:sldId id="546" r:id="rId10"/>
    <p:sldId id="516" r:id="rId11"/>
    <p:sldId id="551" r:id="rId12"/>
    <p:sldId id="517" r:id="rId13"/>
    <p:sldId id="550" r:id="rId14"/>
    <p:sldId id="548" r:id="rId15"/>
    <p:sldId id="519" r:id="rId16"/>
    <p:sldId id="521" r:id="rId17"/>
    <p:sldId id="522" r:id="rId18"/>
    <p:sldId id="536" r:id="rId19"/>
    <p:sldId id="538" r:id="rId20"/>
    <p:sldId id="523" r:id="rId21"/>
    <p:sldId id="539" r:id="rId22"/>
    <p:sldId id="540" r:id="rId23"/>
    <p:sldId id="525" r:id="rId24"/>
    <p:sldId id="526" r:id="rId25"/>
    <p:sldId id="549" r:id="rId26"/>
    <p:sldId id="527" r:id="rId27"/>
    <p:sldId id="528" r:id="rId28"/>
    <p:sldId id="529" r:id="rId29"/>
    <p:sldId id="541" r:id="rId30"/>
    <p:sldId id="531" r:id="rId31"/>
    <p:sldId id="552" r:id="rId32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34"/>
      <p:bold r:id="rId35"/>
      <p:italic r:id="rId36"/>
    </p:embeddedFont>
    <p:embeddedFont>
      <p:font typeface="Cambria Math" panose="02040503050406030204" pitchFamily="18" charset="0"/>
      <p:regular r:id="rId37"/>
    </p:embeddedFont>
    <p:embeddedFont>
      <p:font typeface="Gill Sans MT Condensed" panose="020B0506020104020203" pitchFamily="34" charset="0"/>
      <p:regular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5pPr>
    <a:lvl6pPr marL="2286000" algn="l" defTabSz="914400" rtl="0" eaLnBrk="1" latinLnBrk="0" hangingPunct="1"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6pPr>
    <a:lvl7pPr marL="2743200" algn="l" defTabSz="914400" rtl="0" eaLnBrk="1" latinLnBrk="0" hangingPunct="1"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7pPr>
    <a:lvl8pPr marL="3200400" algn="l" defTabSz="914400" rtl="0" eaLnBrk="1" latinLnBrk="0" hangingPunct="1"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8pPr>
    <a:lvl9pPr marL="3657600" algn="l" defTabSz="914400" rtl="0" eaLnBrk="1" latinLnBrk="0" hangingPunct="1">
      <a:defRPr sz="3000" u="sng" kern="1200">
        <a:solidFill>
          <a:schemeClr val="tx1"/>
        </a:solidFill>
        <a:latin typeface="Gill Sans MT Condense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8"/>
    <a:srgbClr val="FF5B5F"/>
    <a:srgbClr val="C80000"/>
    <a:srgbClr val="7A9CE0"/>
    <a:srgbClr val="3333FF"/>
    <a:srgbClr val="DA9C80"/>
    <a:srgbClr val="FF5050"/>
    <a:srgbClr val="5B5BFF"/>
    <a:srgbClr val="98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9" autoAdjust="0"/>
    <p:restoredTop sz="92507" autoAdjust="0"/>
  </p:normalViewPr>
  <p:slideViewPr>
    <p:cSldViewPr>
      <p:cViewPr varScale="1">
        <p:scale>
          <a:sx n="95" d="100"/>
          <a:sy n="95" d="100"/>
        </p:scale>
        <p:origin x="964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4T08:58:01.07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8107 14690 20 0,'-18'-8'10'0,"-33"-3"-7"15,31 6 10-15,-1 0-13 16,-12-1 1-16,-9 4 0 15,-14 2 1-15,-1-3-2 16,-14 8 0-16,-7-5 1 16,-14 6 0-16,-3 1 0 15,-12 4 1-15,-3 2-2 16,-6 3 1-16,-7 11-1 16,4 4 1-16,-17-1-1 15,-1 4 0-15,-6-5 0 16,-15 5 1-16,3 3-1 15,-9 3 1-15,-8 13-1 16,-4 5 1-16,1 0-1 0,2 9 0 16,9-1 0-16,-14-3 0 15,11 9 0-15,3 7 0 16,-8 8 0-16,14 6 0 16,3-6-1-16,0 6 1 15,21 10 0-15,-3 3 1 16,15-16-1-16,9-3 0 15,12 8 0-15,15 3 0 16,11 0 0-16,19-16 0 0,14 0-1 16,12 3 1-16,18-8 0 15,18-3 0-15,18-3-1 16,12 1 1-16,23-9 0 16,7-13 0-16,20-5 0 15,15 3 0-15,10-3 0 16,17-8 1-16,17 8-1 15,7-13 0-15,6-6 0 16,21-10 0-16,11-5 1 16,7-1 0-16,11-7 0 15,6-6 0-15,4-2 0 16,2-3 0-16,12-5 0 16,-6-3 1-16,9-5-2 15,-6-3 1-15,1 8-1 16,-4-5 1-16,-3-11 0 15,6-5 0-15,-11 0 0 16,-13 0 1-16,-3-3-1 16,-2-5 0-16,-7 6 0 0,-14-12 1 15,-12 6-1-15,5 8 0 16,-23-8-1-16,0-2 0 16,-9-6 0-16,-6-5 1 15,-18-6-1-15,3-2 0 16,-18 8 0-16,-12 2 1 15,-11-15-1-15,-7-6 1 16,-5 6-1-16,-19-9 1 16,-11 11-1-16,-12-5 1 0,-12-5-1 15,-12-3 0-15,-12-5 0 16,-9 2 0-16,-15 6 0 16,-17-1 0-16,-16-4 0 15,-8 2 1-15,-24 0-1 16,-9 2 0-16,-18 9 0 15,-15-1 1-15,-18 1-1 16,-12-11 1-16,-2 10-1 16,-7 4 0-16,-5 9-1 15,2 9 1-15,12 13-2 16,13 19 1-16,5 15-10 16,15 13 0-16</inkml:trace>
  <inkml:trace contextRef="#ctx0" brushRef="#br0" timeOffset="3002.1322">5610 15983 11 0,'-18'0'5'0,"0"0"4"16,9 0 6-16,3 0-13 15,-9 0 0-15,0 0 1 16,-3 8 1-16,-2-8-5 15,-4 6 0-15,0 2 3 16,-3-3 0-16,3 6-1 16,6-6 0-16,4 5 1 15,-4 1 0-15,-9 0 0 16,9 2 0-16,-3 3 0 16,-9 2 0-16,10 3 0 15,-7-2 0-15,12 2-1 0,-3-2 0 16,3 4 0-16,0-7 0 15,3 11 0-15,0-3 0 16,1-9 0-16,5 7 0 16,-3-4 0-16,6 1 0 15,3-11-1-15,3 2 1 16,0-2 0-16,3 5 0 16,6 1 0-16,-1-4 0 0,10 3 0 15,6 1 0-15,-3-4 0 16,0-2 1-16,2-3-1 15,7-2 0-15,6 2 0 16,3-2 0-16,-1 2-1 16,-2-2 1-16,6-3 0 15,-1 5 1-15,4-5-1 16,-6 3 1-16,-1-6-1 16,4-2 1-16,-3 2-1 15,5-2 1-15,1-3-2 16,-1 5 1-16,-8-5-1 15,-6 3 1-15,3 0-1 16,-1-3 1-16,-2 0-1 16,-3 8 1-16,-3-8-1 15,-1-3 1-15,-5 1-1 16,-6-1 1-16,6-2-1 16,-12 0 1-16,3-3-1 15,-3-3 0-15,-3 4 0 16,-3-4 1-16,-3 1-1 0,0-4 0 15,0 1 0-15,-3-3 1 16,-3 6-1-16,0-1 0 16,-3 1 0-16,-6-1 0 15,3 1-1-15,-12-1 1 16,3 1 0-16,-5-1 0 16,-4 6 0-16,-6-6 0 0,-3 12 0 15,-5 1 0 1,2-2 0-16,-6 6 1 0,-5-1-1 15,-1 3 0-15,7-3 0 16,5 1 1-16,3-1-1 16,7 0 1-16,2-5-2 15,9 8 0-15,0 8-4 16,-3-2 1-16,9 12-11 16,4 3 1-16</inkml:trace>
  <inkml:trace contextRef="#ctx0" brushRef="#br0" timeOffset="26437.7817">5508 15597 14 0,'3'-5'7'0,"3"-3"0"16,-3 3 8-16,-3 5-14 15,0 0 1-15,9-6 1 16,-6 1 1-16,0 0-5 0,3 5 1 15,0-3 2-15,-3 1 1 16,-3-1-1-16,9-2 0 16,-6 5-1-16,3-6 1 15,-6 6-1-15,0 0 1 16,3 0 0-16,6 0 0 16,-3 6-1-16,9-4 1 15,-3-2 0-15,-4 0 1 16,7 0-2-16,3 0 1 0,-6 0-1 15,3-2 0-15,0 4 0 16,-3 1 0-16,3 0-1 16,-6-1 1-16,-3 1 0 15,5 2 0-15,-2-2 0 16,0-1 0-16,-3 1 0 16,9 2 0-16,-9-2 0 15,3 5 0-15,-3-3-1 16,3 3 1-16,-3 0-1 15,3 0 0-15,-3 0 0 16,-3 0 1-16,0 8 0 16,9-3 0-16,0 0 0 15,-4 3 1-15,4 0-1 16,-3-3 0-16,-3-2 0 16,3 7 0-16,3-2-1 15,-3-5 1-15,-3 5 0 16,-3-6 0-16,3 3-1 15,0 1 1-15,3-1 0 0,-3 0 0 16,3 0-1-16,3 1 1 16,-3-4-1-16,2-2 0 15,-8 0 0-15,9 0 1 16,-3 0-1-16,-3 2 1 16,-3 1 0-16,9 2 0 31,-6 8 0-31,3 3 1 15,-3-3-1-15,6 6 0 0,0-9 0 16,3 4 0-16,-1-4 0 16,4 1 0-16,-3-6 0 15,0 3 0-15,-6-6-1 16,3 4 1-16,-3-1 0 16,-3-3 0-16,0-2-1 15,-3-2 0-15,9-4-4 16,-3-2 0-16,2 0-10 15,-2 0 0-15,9-10-2 16,6-4 0-16</inkml:trace>
  <inkml:trace contextRef="#ctx0" brushRef="#br0" timeOffset="27638.6307">5586 15531 9 0,'0'-5'4'0,"-3"5"16"0,3 0-4 0,0 0-13 15,0 0 0-15,0 0 3 16,0 0 0-16,0 0-8 16,-3 0 1-16,0 0 4 15,-3 0 1-15,6 0-2 16,-3 0 0-16,-3-6-1 15,0 6 1-15,0-5-1 16,0 5 1-16,-3 0 0 16,0 0 0-16,0 5-1 15,0-5 1-15,0 6-2 16,1-1 1-16,-1 3-1 16,0-3 1-16,0 9-1 15,0-9 0-15,0 5 0 16,-6-4 1-16,3 4-1 0,0-2 1 15,-3 3-1-15,6-3 1 16,-3 5 0-16,-2 3 0 16,8-3 0-16,-3 3 0 15,3 0 0-15,-3 2 0 16,3 6-1-16,0-5 0 16,0-1 1-16,3 1 0 15,0 2 0-15,-6 3 0 16,3-8-1-16,-3 2 0 15,0-7 1-15,0 10 0 16,0-8 0-16,3 3 0 0,-5 0-1 16,2 2 1-16,3-4 0 15,-3 7 0-15,3 3 0 16,-3-9 1-16,-3 1-2 16,-3 0 1-16,6 3-1 15,-3 2 1-15,3 3-1 16,3 2 1-16,-3 3-1 15,0-5 1-15,1-3 0 16,-1 8 0-16,-3-5 0 16,6-8 0-16,-6-3 0 15,3 3 0-15,0-5-2 16,3-1 1-16,0 1-4 16,0-9 0-16,3 9-12 15,-3-6 1-15</inkml:trace>
  <inkml:trace contextRef="#ctx0" brushRef="#br0" timeOffset="29606.0274">5413 15610 10 0,'18'-8'5'0,"12"3"8"0,-21 0-13 16,6-3 1-16,-1 3 1 16,4-1-1-16,-3 1 1 15,3 5-3 1,-6 0 0-16,-6 5 2 16,-6-5 0-16,-3 6-1 15,-6-6 0-15,-3 5 0 16,-6 0 0-16,-3-2 0 15,1-3 1-15,-1 5-2 16,0-5 1-16,0 5 0 16,6-5 0-16,0 6-1 15,12-1 0-15,0-5-1 16,6 3 1-16,0 2 0 16,12-5 0-16,3 0 0 15,3 0 0-15,0 0 1 16,0 0 0-16,-4 0 1 15,1 0 0-15,0 0-2 16,-3 0 0-16,0 0-2 16,-6 0 0-16,-3 5 0 15,-6-5 1-15,-3 3-2 16,-9-3 0-16</inkml:trace>
  <inkml:trace contextRef="#ctx0" brushRef="#br0" timeOffset="29846.2159">5324 15658 11 0,'12'-3'5'0,"26"3"-1"0,-23 0 12 16,3-5-16-16,12 5 0 0,0 0 0 16,-6 0 0-16,-1-5 0 15,4 5 0-15,0-3 0 16,-3 3 0-16,-6 0-1 15,-7 0 1-15,1 0 0 16,-12 0 0-16,-6 3-4 16,-2 2 0-16,-4 3 0 15,-3 3 0-15</inkml:trace>
  <inkml:trace contextRef="#ctx0" brushRef="#br0" timeOffset="30042.3405">5422 15735 2 0,'39'-3'1'0,"11"-7"1"15,-38 10-2-15,3-3 0 16,3 0 0-16,0-5 0 0,-3 3 1 16,-6 5-1-1,0-5 0-15,-9 5-1 0,-3-3 1 16,-3 3 0-16,-6-3 0 15</inkml:trace>
  <inkml:trace contextRef="#ctx0" brushRef="#br0" timeOffset="31527.3976">5705 15716 10 0,'-33'11'5'0,"-29"-3"-8"16,47-8 11-16,-9 5-9 15,-9 0 1-15,-6 6 0 16,4 7 0-16,-1-7 0 15,12 2 0-15,3-2-1 16,6-1 1-16,1 4 0 16,8-6 0-16,3 2 0 15,9-5 0-15,11 1 0 16,7-1 0-16,12-5 0 0,9-5 1 16,2-1-1-16,7-4 0 15,-4-3 0-15,-2-1 0 16,-6 1 1-16,-10 3 0 15,-5-1 1-15,-9 6 0 16,-12 5 0-16,-9 0 1 16,-9 8-1-16,-15-3 0 15,-11 3-1-15,-10 3 0 16,-8 2-2-16,-1 8 0 16,3 0 0-16,13-2 1 0,-4-1-1 15,6 1 1-15,10 2 0 16,8-5 1-16,6-3-1 15,15-3 0-15,0-4 0 16,9-6 1-16,18-6-1 16,8-1 1-16,7 4-2 15,3-2 1-15,-4-1 0 16,1 1 0-16,-6 2 0 16,-4 1 0-16,-11-1 0 15,-6 3 0-15,-12 0 0 16,-9-3 1-16,-9 3-2 15,-3 3 1-15,-11 2-1 16,-10 3 0-16,-9 3-1 16,7-1 0-16,-4 9 0 15,0-3 1-15,13 0-1 16,2 0 1-16,9 0 1 16,6-3 0-16,15-5 0 0,9-3 1 15,-3 0 0-15,15-5 1 16,9-5 0-16,5-6 0 15,7 3-1-15,6 3 1 16,-1-3-1-16,4-2 0 16,-9 7-1-16,-7 0 0 15,-11 3 0-15,-3 3 1 16,-15 2-1-16,-12 3 0 16,-15 0 0-16,0 3 1 0,-11-3-1 15,-7-3 0-15,-6 11 0 16,1-6 0-16,2 12 0 15,12-1 0-15,9-3 0 16,0 1 0-16,13-3 0 16,-4-6 0-16,12-2 1 15,15 0 0-15,11-5 0 16,16-3 1-16,9-6 0 16,8-9 0-16,-2-1 0 15,2-3 0-15,-2 1-1 16,-1 4 0-16,-11 1-1 15,-9 5 0-15,-10 0 0 16,-14 8 1-16,-18 0-1 16,-11 8 0-16,-16 11 0 15,-9-1 0-15,-11 9 0 16,-1-1 0-16,3-2-1 16,1 5 1-16,8-2 0 0,12-9 0 15,7-2 0-15,11 3 0 16,15-9-1-16,8 3 1 15,7-10 0-15,12 5 1 16,3-8-1-16,9 3 0 16,2-9 0-16,7-2 1 15,-10 0-1-15,4 0 0 16,-9-2-1-16,-9-1 1 16,-10 6 0-16,-11-3 1 0,-12 8-1 15,-11 5 0-15,-4-2 1 16,0 2 0-16,-9 1 0 15,9-1 0-15,-5-2 0 16,2-1 0-16,15 1 0 16,3-6 0-16,0-2-1 15,12 0 0-15,3-6 0 16,3 0 0-16,3-4-1 16,-1-7 1-16,1 1 0 15,0-8 0-15,-3 3 0 16,-3 4 0-16,-9 1 0 15,-6 3 0-15,3-1 0 16,-3 9 0-16,-6-1 0 16,-3 3 0-16,-5 3 0 15,2 0 0-15,6-1-1 16,3-2 1-16,9-5 0 16,9-5 1-16,3-4-2 15,0 4 0-15,-3 2-6 0,-1 5 0 16</inkml:trace>
  <inkml:trace contextRef="#ctx0" brushRef="#br0" timeOffset="33074.494">6696 15669 28 0,'3'-8'14'0,"0"2"-6"0,-3 6 14 16,3-8-20-16,0-2 1 15,-3 2 0-15,0-3 0 16,0 1-4-16,-3 2 0 0,0 3 2 16,-3-1 1-16,-3 6-2 15,0 3 0-15,-3 2 0 16,0 3 1-16,0 3-1 16,4 2 1-16,2 13-1 15,3 1 1-15,3 2 0 16,3 5 1-16,0 1-1 15,11-1 0-15,-2 1 1 16,-3-6 0-16,0 5 1 16,-3-5 0-16,-3-2 0 15,0-4 1-15,-3 1-1 16,-9-3 1-16,-6-2-2 16,-6-3 1-16,1-6-1 15,-1-2 0-15,3-5-2 16,3-3 0-16,3-5-4 15,3-1 1-15,0-2-6 16,0 8 0-16,3 0-7 0,0-2 0 16</inkml:trace>
  <inkml:trace contextRef="#ctx0" brushRef="#br0" timeOffset="33374.7166">6574 15849 39 0,'0'-19'19'0,"6"22"-15"16,6-3 30-16,3 0-31 16,6 0 1-16,8-8 0 15,10 2 0-15,6 1-10 16,-7 5 1-16,-2 3-7 16,-6-1 1-16</inkml:trace>
  <inkml:trace contextRef="#ctx0" brushRef="#br0" timeOffset="35851.4635">11357 15645 29 0,'-9'-8'14'0,"24"8"-7"16,-6-8 14-16,15 5-19 16,12-2 0-16,11 0 1 0,19 2 1 15,8-2-5-15,16-1 0 16,5 6 3-16,15 3 0 16,-15-3-1-16,12-3 0 15,-11 3-1-15,-13 3 1 16,-9 0-1-16,-11-1 1 15,-13-2-1-15,-11 0 0 16,-3 0 0-16,-15 0 0 16,-15 3-6-16,-6 0 1 15,-9 2-6-15,-3-2 1 16</inkml:trace>
  <inkml:trace contextRef="#ctx0" brushRef="#br0" timeOffset="36301.8024">11408 15843 35 0,'-21'-10'17'0,"6"10"-14"0,12 0 27 15,3 0-30-15,0 0 0 16,9 0 1-16,15 0 0 15,12 0 0-15,14 5 0 16,22-5 1-16,8 0 1 16,15 0 0-16,1 3 1 15,8-6-2-15,-12-2 1 16,-3-3-1-16,-8 2 0 16,-7 1-1-16,-17 3 0 0,-7 2-4 15,-11 2 1-15,-9 1-10 16,-9 2 0-16,-10-2-2 15,-5-3 0-15</inkml:trace>
  <inkml:trace contextRef="#ctx0" brushRef="#br0" timeOffset="38868.6095">12477 15380 34 0,'-9'-13'17'0,"15"13"-15"16,-6 0 25-16,5-3-26 15,4 1 0-15,3 2 1 16,3 5 1-16,12 0-2 15,3 6 0-15,5 5 3 16,-2-3 1-16,3-2-1 16,-3 4 0-16,2 4-1 15,1-1 1-15,-9-2-2 16,0 8 0-16,-3-8-1 16,-1 0 0-16,-11-3-1 15,0 0 1-15,-9 3 0 16,-9 3 1-16,-6-1-1 15,-6 6 0-15,-8 13 0 16,-4-2 1-16,-6 2-1 0,0 0 0 16,7-8 0-16,-1-5 0 15,6-6-4-15,3 1 0 16,9-4-13-16,6 4 0 16</inkml:trace>
  <inkml:trace contextRef="#ctx0" brushRef="#br0" timeOffset="47246.5587">19730 14280 28 0,'-9'-37'14'15,"-5"18"-15"-15,-1 19 14 0,-12-5-13 16,-3 5 0-16,-12-6 0 15,-11 6 0-15,-10 3-1 16,-17 2 1-16,-9 1 0 16,-21 4 0-16,-12 14-1 15,-24 0 1-15,-6 10-1 16,-18 1 1-16,-17 7 0 16,-19-5 0-16,-11 13 0 15,-6 9 1-15,-12 20-1 16,-3 0 0-16,5 6 0 15,1 0 0-15,15 12-1 16,3 12 1-16,8-6 0 16,16 0 0-16,14 1-1 15,12 9 1-15,16-2-1 16,8-2 1-16,18 2 0 0,11 3 0 16,19-3-1-16,27-21 1 15,14-3-1-15,30-5 1 16,15 11 0-16,24-9 0 15,21-4 0-15,26-14 0 16,25 0 0-16,23-10 1 16,33 5 0-16,20-11 1 15,37-10-1-15,26-3 0 16,21-14 0-16,30-1 0 0,17-15-1 16,7-14 1-16,23 1 0 15,-8-18 1-15,-4 1 0 16,-2 7 0-16,-12-8 0 15,-19-5 0-15,-2-6 0 16,-18-7 1-16,-6-13-2 16,-21-6 0-16,-12-3-1 15,-11 6 1-15,-28-8-1 16,-8-19 1-16,-30-5 0 16,-24 0 0-16,-21 8 0 15,-24-13 0-15,-17-11 0 16,-27-2 0-16,-15 2-1 15,-27-19 1-15,-24-12-1 16,-21 7 0-16,-23-15 0 16,-24-3 0-16,-15 23-1 15,-21 4 1-15,-18 1-2 16,-3 15 0-16,-14 15-8 0,11 23 0 16</inkml:trace>
  <inkml:trace contextRef="#ctx0" brushRef="#br0" timeOffset="57275.6844">4937 17836 16 0,'-3'-14'8'0,"3"12"0"15,0 2 8-15,0 0-14 16,0 2 1-16,0-2 4 16,3-2 1-16,3 4-7 15,-3 12 0-15,0 15 7 16,0 2 1-16,-3 22 0 15,0 8 1-15,-3 0-3 16,0-3 1-16,0 3-2 16,-3-3 1-16,3-5-5 15,3-13 0-15,-3-11-5 0,6 0 1 16,3-13-6-16,0-3 1 16,9 11-9-16,-12-21 0 15,6-11-1-15,0-8 1 16</inkml:trace>
  <inkml:trace contextRef="#ctx0" brushRef="#br0" timeOffset="57546.8772">5089 17822 34 0,'-3'-8'17'0,"6"16"-10"15,0-8 30-15,0 14-31 16,0-1 1-16,-3 34 3 16,0 14 0-16,0 13-13 15,0-15 0-15,0-4 9 16,0-2 1-16,0-8-6 16,0-3 0-16,0-15-6 15,0-1 1-15,0-7-9 16,0-11 0-16,6-3-5 15,0-5 0-15</inkml:trace>
  <inkml:trace contextRef="#ctx0" brushRef="#br0" timeOffset="58011.2066">5428 17844 40 0,'0'-30'20'0,"-15"30"-20"15,9 8 35-15,-9-8-36 16,0 6 1-16,1 10 0 16,-1 7 1-16,12 4 0 15,-3 10 0-15,-3 2 0 16,9 6 1-16,0 3 1 16,6-3 1-16,0-3-1 15,6-2 1-15,2-3 0 16,-2-5 0-16,-3 2 1 15,-3-10 0-15,-3 0-1 16,-6-8 0-16,-6-3 0 16,-3 0 0-16,1-5-5 0,-1-5 1 15,3-3-5-15,-3 0 0 16,3-3-5-16,-3-2 0 16,9 2-9-16,-6-2 0 15</inkml:trace>
  <inkml:trace contextRef="#ctx0" brushRef="#br0" timeOffset="58221.3608">5190 18174 48 0,'-3'-5'24'0,"12"10"-19"15,0-5 38-15,9-5-42 16,-1 5 0-16,7-8 0 15,6 0 0-15,3 0-4 16,3 8 0-16,-1 5-4 16,-2-2 1-16,3 2-10 15,-1-2 1-15</inkml:trace>
  <inkml:trace contextRef="#ctx0" brushRef="#br0" timeOffset="58582.611">5672 17859 26 0,'0'-26'13'0,"0"-3"-3"0,0 24 12 16,0 5-21-16,3 0 1 16,-3 7 3-16,3 7 1 15,-3 10-5-15,0 7 0 16,0 25 5-16,0-1 1 0,0 6-1 16,0-8 1-16,0 0-2 15,0-3 0-15,3-5-3 16,-3-5 1-16,0-11-5 15,3 3 1-15,-3-16-6 16,0-3 1-16,0-13-10 16,6-13 0-16</inkml:trace>
  <inkml:trace contextRef="#ctx0" brushRef="#br0" timeOffset="58778.7526">5782 17777 54 0,'-6'29'27'0,"9"9"-25"16,-3-15 45-16,0 14-46 15,0 8 0-15,0 14 1 0,0-4 0 16,0-10-6-16,0 0 0 16,0-3-8-16,3-2 1 31</inkml:trace>
  <inkml:trace contextRef="#ctx0" brushRef="#br0" timeOffset="59228.072">5958 18248 58 0,'-12'45'29'0,"18"19"-23"0,0-43 38 16,3 3-44-16,0 2 0 15,3 30-1-15,-3-19 0 16,-1 8-2-16,1-8 1 16,-3-5-6-16,-3-9 1 15,0-9-10-15,-3-6 1 16</inkml:trace>
  <inkml:trace contextRef="#ctx0" brushRef="#br0" timeOffset="59453.2292">5967 18235 43 0,'-3'-16'21'0,"24"-13"-14"16,-9 26 29-16,8-2-33 15,-5 5 1-15,21 0 2 16,3 5 0-16,-10 3-7 16,-8 0 0-16,-6 0 6 15,-9 3 1-15,-12 2-3 16,-9-5 1-16,-6 5-5 15,1-2 1-15,-1 2-8 16,0-5 1-16,6 5-12 16,3-2 1-16</inkml:trace>
  <inkml:trace contextRef="#ctx0" brushRef="#br0" timeOffset="60113.7076">6767 18039 39 0,'-20'-8'19'0,"2"0"-18"15,12 8 24-15,3 0-25 0,-6 0 0 16,0 8 0-16,0 8 0 16,3 0 0-16,0 3 0 15,6 4-1-15,9-4 1 16,-3 2 0-16,9-5 0 16,6-3 0-16,0 3 1 15,-7 0 0-15,1-8 1 16,0 0 1-16,-9 5 0 15,-6-5 0-15,-12 0 1 0,-3 0-1 16,1 0 0-16,-7 0-3 16,6-3 0-16,-6 3-8 15,12 0 0 1</inkml:trace>
  <inkml:trace contextRef="#ctx0" brushRef="#br0" timeOffset="60608.0507">6925 18031 39 0,'-3'8'19'0,"9"58"-10"0,-6-50 18 15,0 13-26-15,0 1 0 16,0-7 2-16,6-4 0 15,-6 2-4-15,0-5 1 16,0-3 2-16,0-5 0 16,0-8-4-16,0 0 1 15,0-16-4-15,6-5 0 16,3 0-1-16,-3-3 0 16,3 8 2-16,-3 3 0 15,3 5 6-15,3 13 1 0,-3 9 4 16,6 4 1-16,-10 6 1 15,4 5 1-15,3 0-1 16,0-5 0-16,0-3-4 16,0-8 1-16,3-10-4 15,0-3 1-15,-3-11-5 16,-3-2 0-16,3 0-3 16,5-11 1-16,-2-5-2 15,-3-3 1-15,-3 8 0 16,6 3 1-16,-9 8 3 15,3 5 1-15,-3 8 1 16,-3 8 0-16,3 11-2 16,0-1 1-16,3-2-7 15,3-3 1-15,2-5-8 16,7 8 0-16</inkml:trace>
  <inkml:trace contextRef="#ctx0" brushRef="#br0" timeOffset="60969.3075">7488 18251 22 0,'12'-16'11'0,"3"-29"-9"0,-12 35 7 16,-3-9-11-16,-3 8 1 15,0-2 5-15,-6 11 0 16,-3 2 0-16,-3 2 0 16,0 11 4-16,0 11 0 15,3 0 2-15,3-3 0 16,6 11-3-16,3-3 1 15,3-5-3-15,3-8 0 16,3-3-3-16,3-13 0 0,3-8-2 16,0 0 0-16,0-5-2 15,-6-6 1-15,0-10-2 16,0 0 1-16,-1 5-1 16,-5-5 1-16,-3 13 2 15,3 8 0-15,-3 8 2 16,0 11 0-16,-3 8 1 15,3 4 1-15,3-7-2 16,0 5 1-16,3-2-7 16,0 7 1-16,3-15-13 15,6 5 0-15</inkml:trace>
  <inkml:trace contextRef="#ctx0" brushRef="#br0" timeOffset="61195.4691">7696 17836 43 0,'-24'-8'21'0,"12"119"-2"0,12-77 27 16,3 19-46-16,-3-3 1 15,0-5 0-15,3 3 1 16,0-3-4-16,3-8 1 15,0 0-4-15,3-13 0 16,0-6-11-16,-3-15 0 0</inkml:trace>
  <inkml:trace contextRef="#ctx0" brushRef="#br0" timeOffset="61374.5961">7806 17844 76 0,'12'37'38'0,"6"39"-41"16,-12-55 69-16,-3 24-66 16,3-5 0-16,-3 13-10 15,9-16 0-15,-3 0-6 16,-3 8 1-16,6-8-7 16,2-13 0-16</inkml:trace>
  <inkml:trace contextRef="#ctx0" brushRef="#br0" timeOffset="69571.417">18317 15227 6 0,'-27'-8'3'0,"-36"16"-1"16,45-8-1-16,-11-6 4 15,-16 4 1-15,-9 2 3 16,-8 8 1-16,-16 0-13 16,-8 2 0-16,-15 14 8 0,-21-3 1 15,0 6-4-15,-9-1 0 16,-9 3-2-16,6-13 1 16,-3 21-1-16,9-2 0 15,0 2 1-15,12 5 0 16,3 8-1-16,9-2 1 15,17 5 0-15,16 0 1 16,9-3-1-16,5-2 1 16,18-3-2-16,10-3 1 15,17-2-1-15,9-1 1 16,9 1 0-16,17-6 1 0,19 3 0 16,6 0 0-16,17 0-1 15,7-7 0-15,20-4 1 16,9-7 0-16,12-9-2 15,12 3 1-15,9-7-1 16,6-6 1-16,6-11 0 16,-3 3 0-16,3-5-1 15,-3-3 1-15,2-8 0 16,-2 6 0 0,51-30-1-1,-10 3 1-15,-35 3-1 16,-15-1 1-16,-12 4-1 15,-18 4 0-15,-11-4 0 16,-13-4 1-16,-15-4-1 16,-11 2 0-16,-9-3 0 0,-22-2 1 15,-14 5 0-15,-12 5 0 16,-12 3-1-16,-26-3 1 16,-16 3-1-16,-20 3 1 15,-12-3-1-15,-19 0 1 16,1 8-1-16,-9 0 1 15,-3 8-2-15,9 7 1 16,15 12-11-16,8 4 0 16</inkml:trace>
  <inkml:trace contextRef="#ctx0" brushRef="#br0" timeOffset="78623.8477">17245 14997 17 0,'-6'0'8'0,"6"-11"5"0,3 16 2 15,-3-5-14-15,6-5 0 16,0 5 0-16,3-3 1 16,3-2-2-16,0 0 1 15,0 5 2-15,-1 0 0 16,1 0 0-16,3-3 0 16,0 6 0-16,-3-3 0 15,0 0-1-15,0 0 0 16,0-3-1-16,0 3 0 15,3 3-1-15,-1-3 1 0,1 2-1 16,0 4 1-16,0-1 0 16,0-2 0-16,3 2 0 15,0-2 1-15,0-3-1 16,-1 2 1-16,1-2-1 16,0 0 1-16,-3 0-2 15,0 0 1-15,-3 6-1 16,0-6 1-16,0 2-1 15,2-2 1-15,1 0 0 16,0 3 1-16,3-3-1 16,3 0 1-16,-3 2-1 15,-3-2 0-15,0 3 0 16,-1 0 0-16,-8 2 0 16,3-2 1-16,3 2-1 15,-3 0 1-15,-3 1-1 16,9-1 0-16,-3 0 0 15,-3 0 0-15,6 1-1 0,-6-1 1 16,3 3-1-16,2 0 0 16,-5 0 0-16,6 0 1 15,-6 0 0-15,0 2 0 16,3-7 0-16,-3 5 0 16,3-3 0-16,0 0 0 15,0 1-1-15,3-4 1 16,-4 4-1-16,1-1 0 15,-3 0 0-15,0-2 1 0,0 2-1 16,0 0 1-16,-3 1-1 16,3 2 1-16,-3 0-1 15,3 2 1-15,0-4-1 16,0 1 1-16,3 4-1 16,-3 0 0-16,2-3 0 15,1 2 0-15,-3 1 0 16,3-1 1-16,0-2-1 15,0 6 0-15,0-7 1 16,3 1 0-16,-3-2-1 16,0 2 1-16,0 0-1 15,-1-3 0-15,1 3 1 16,0 0 0-16,-3-3-1 16,0 0 1-16,3 1 0 15,0-1 0-15,3 0-1 16,0-5 1-16,0 8-1 15,2 0 0-15,4 0 0 16,-6-3 1-16,0 1-1 0,0 1 0 16,0 1 0-16,0 0 0 15,0-2 0-15,-4-1 0 16,4-5 0-16,0 3 0 16,0 2 0-16,0 0 1 15,0 0-1-15,3 1 0 16,-3-1 0-16,-1 3 0 15,1-3 0-15,0 1 0 0,0 2 0 16,0-3 0-16,0 0 0 16,0 0 1-16,3-2-1 15,-3 5 0-15,-1-3 0 16,7 3 0-16,-6-2 0 16,6 1 0-16,-6 1-1 15,3-2 1-15,3-1 0 16,-7 3 0-16,7-8 0 15,-6 5 1-15,0-5-1 16,6 0 1-16,-9 0 0 16,-3 0 0-16,0-5-5 15,3 5 0-15,-7 0-10 16,-2 0 0-16,-3-8-5 16,6 3 1-16</inkml:trace>
  <inkml:trace contextRef="#ctx0" brushRef="#br0" timeOffset="80124.9144">17367 15023 11 0,'0'-3'5'0,"6"3"3"0,-3-2-6 16,-3 2-2-16,0 0 0 0,0 0 1 15,0 0 1-15,0 0 0 16,0-3 0-16,-3 0 2 16,0 1 0-16,0-1 0 15,0 3 0-15,0-2-1 16,0 2 1-16,-3 0-1 15,0 2 0-15,0-4-1 16,0 4 0-16,-6-2 0 16,0 3 0-16,1-6 0 15,-1-2 0-15,0 5-1 16,6 0 0-16,-6 0 0 16,3 5 0-16,-3-5 0 15,3 0 0-15,0 0 1 16,-3 0 0-16,3 5-1 15,-3-5 1-15,3 3-1 16,-5 2 0 0,-13 6 0-16,3-3 0 15,3 0-1-15,6 0 1 16,0 0-1-16,1 2 1 16,-1-2 1-16,3 3 0 15,-3-3 0-15,6 0 0 16,-3 2-1-16,3-2 1 15,3-2-1-15,-3 4 1 16,3-2-2-16,-3-3 0 16,3 1 0-16,-6 7 0 15,1 0 0-15,-7 0 1 0,3 1-1 16,3-1 0-16,-3 0 1 16,0-2 0-16,0-1-1 15,3-2 1-15,0 8-1 16,1-3 1-16,-1-2 0 15,0-1 0-15,0 4-1 16,0-1 1-16,-3-3-1 16,0 4 1-16,0-1-1 15,0 3 1-15,1 0 0 16,-1-6 0-16,-3-2-1 16,3 0 1-16,0 3 0 15,0-1 0-15,0 3-1 16,0-2 1-16,3 8-1 15,1-1 0-15,-1-2 0 16,0 0 1-16,3 0-1 0,3-3 0 16,0 5 1-16,-3 1 0 15,-3-3 0-15,-3 8 0 16,3-6 0-16,3-2 0 16,-6 3 0-16,4-6 0 15,-1 5-1-15,0 4 0 16,-3-9 0-16,0 8 0 15,6-5 0-15,-3 0 0 16,0 0 0-16,0-1 1 16,3-1-1-16,-3-1 0 15,-2-3 0-15,5-4 1 0,-6 2-1 16,0-3 1-16,-3-2-1 16,3 5 1-16,-3 2 1 15,0-2 0-15,-2 3-1 16,2-1 1-16,0 1-1 15,3-3 1-15,0 0-1 16,3 0 1-16,3 2-1 16,-3-4 0-16,6 1-4 15,0-1 0-15,4-4-7 16,-1 4 1-16,8-4-10 16,7-10 1-16</inkml:trace>
  <inkml:trace contextRef="#ctx0" brushRef="#br0" timeOffset="82962.9307">16918 15290 6 0,'-39'21'3'0,"33"-13"6"16,15-8-17-16,3 0 6 16,12-2 1-16,8-6-1 15,13 0 1-15,6-3 2 16,5-5 0-16,10 1-1 15,-7-7 0-15,7 4 1 16,-4-1 0-16,-2 1 0 16,-10 2 1-16,-11 0-1 15,-12 3 1-15,-15 2-2 16,-15 3 0-16,-15 3 0 0,-6 5 0 31,-36 5 0-31,4 3 0 16,-1-2 0-16,10-1 0 15,11 3 0-15,0-3 0 16,21 0 1-16,15 1 0 16,12-6-1-16,18 0 1 15,6 0 0-15,20 0 0 16,16-3-1-16,-4 0 1 16,10 1-1-16,-7-1 0 0,-8 0 0 15,-13 3 0-15,-11 0 0 16,-15 0 1-16,-9 3 1 15,-30 2 1-15,-9 1-1 16,-24 4 1-16,-17 9-1 16,-22 5 1-16,1 2-1 15,-3 0 1-15,-3-2-3 16,5 8 0-16,13-6-1 16,5-2 1-16,19 0 0 15,17-11 0-15,15-2-1 16,18-1 1-16,24-7-1 15,21-3 1-15,20 0 0 16,15-3 0-16,16-4 0 16,11-1 0-16,0-3 0 15,-3-5 0-15,-3 0 0 16,-2-2 0-16,-25-1 0 16,-11 6 0-16,-19 2 0 15,-23 1 1-15,-12-1-2 0,-24 11 1 16,-24 6-3-16,-23 9 1 15,-13 1-1-15,-23 5 0 16,-12 6 1-16,-3-6 0 16,-6 6 1-16,0 2 1 15,12 0 2-15,17 0 1 16,16-3-1-16,14-2 0 16,16-8-1-16,20 0 1 15,15 0-2-15,27-8 1 0,12-3-1 16,32 3 1-16,16-8-1 15,14-5 1-15,27-3-1 16,12-6 1-16,3-7-1 16,9-2 0-16,-3 4 0 15,-12 3 0-15,-15 3 0 16,-21 2 0-16,-21 3 0 16,-20 3 1-16,-24 2-1 15,-27 3 0-15,-21 0-1 16,-36 3 1-16,-32 16-2 15,-21 7 1-15,-24-5-1 16,-18 8 0-16,-3 11 1 16,1 5 0-16,-7 0 1 15,15-3 1-15,12 1 0 16,21-14 1-16,30 2-1 16,20-12 0-16,19-3 0 15,26-6 0-15,27-2-1 0,23 0 0 16,25-5 0-16,26-14 1 15,30 1-1-15,9-11 1 16,24-1-1-16,9-4 1 16,-3-3 0-16,-3 0 0 15,-6 0-1-15,-24 8 1 16,-15 7 0-16,-24 1 0 16,-23 5-1-16,-19 3 0 15,-26 5 0-15,-27 8 0 0,-35 2-1 16,-28 9 0-16,-20-3-1 15,-33 13 1-15,-15 3 0 16,-2 5 0-16,2-11 0 16,0 6 1-16,9 0 0 15,9 2 0-15,15-8 0 16,21 12 1-16,26-15-1 16,24 1 0-16,25-11 0 15,28-2 1-15,25-11 0 16,27 0 0-16,38-11 0 15,30-4 1-15,12-7-2 16,9 4 1-16,8-3 0 16,4-8 0-16,-12 13-1 15,-21-6 1-15,-24 4 0 16,-18-1 0-16,-26 4 0 16,-19 7 1-16,-26 2-2 15,-33 1 1-15,-32 5 0 0,-31 8 0 16,-29 3-1-16,-24 4 1 15,-15-4-2-15,1 0 1 16,-4 15-1-16,9 1 1 16,18-1-7-16,9 0 0 15</inkml:trace>
  <inkml:trace contextRef="#ctx0" brushRef="#br0" timeOffset="85875.9993">19207 14708 44 0,'0'5'22'0,"0"11"-7"0,0-5 23 0,0 7-32 15,5 6 1-15,-5 3 4 16,0-1 0-16,6 1-14 15,-6-1 0-15,3 1 9 16,-3-12 0-16,3-1-5 16,-3 2 1-16,-3-9-7 15,-3 4 0-15,6-6-6 16,0-2 0-16,-6-3-10 16,6-8 0-16</inkml:trace>
  <inkml:trace contextRef="#ctx0" brushRef="#br0" timeOffset="86627.5347">19049 14690 33 0,'-15'2'16'0,"0"1"-2"0,12-6 17 0,3-2-24 16,0 2 0-16,0-2 4 15,9 0 0-15,6-1-13 16,0 4 0-16,12-1 9 15,8 1 0-15,-2-1-3 16,3 0 0-16,-1 1-3 16,-2-1 0-16,0-2-5 15,-3 2 0-15,-4 0-6 16,-2 1 0-16,-3 2-9 16,-6 0 0-16</inkml:trace>
  <inkml:trace contextRef="#ctx0" brushRef="#br0" timeOffset="87272.9936">19555 14973 47 0,'0'-11'23'0,"-3"-5"-22"16,3 11 35-16,-6 0-36 15,0-1 0-15,-3 6 3 0,-3 6 0 16,-3 2-2-16,-6 5 1 16,0 0 2-16,-2 6 1 15,8 4 1-15,3 1 0 16,6 0-1-16,6-3 1 15,9-2-2-15,6-3 0 16,3-6-2-16,5 1 1 16,-2-3-3-16,-3-3 1 15,-3 0-5-15,6-2 0 16,-6 0-5-16,-3-3 1 16,-3 0-5-16,-1 0 0 0,1 0-7 15,-3-3 1-15</inkml:trace>
  <inkml:trace contextRef="#ctx0" brushRef="#br0" timeOffset="87528.1728">19433 15081 54 0,'-18'-5'27'0,"9"2"-24"15,9 3 48-15,0 0-51 16,9-5 1-16,6-3-1 0,12-2 0 16,-1-1-5-16,1 3 1 15,9 3-13-15,-6 2 1 16</inkml:trace>
  <inkml:trace contextRef="#ctx0" brushRef="#br0" timeOffset="88278.7073">19867 14655 53 0,'-6'-26'26'0,"-3"2"-30"0,6 19 37 0,0-3-34 15,-2 2 1-15,-4 1 0 16,-3 5 0-16,0 3 0 16,0 2 1-16,3 6 0 15,0 5 0-15,0 5 1 16,0 8 0-16,9 8 0 16,3 0 1-16,3 8 1 15,0 0 0-15,3-8 2 16,0-3 0-16,3-2 0 15,-9-3 1-15,0-2-1 16,3-4 1-16,-6-7-2 16,-3-2 1-16,-3-4-4 15,-6-2 0-15,0-5-4 16,0-3 1-16,3 0-6 16,3-3 1-16,-3 0-8 0,9-2 0 15,0 0-8-15,9 0 0 16</inkml:trace>
  <inkml:trace contextRef="#ctx0" brushRef="#br0" timeOffset="88473.8452">19662 14864 69 0,'-24'0'34'0,"33"11"-31"0,-9-11 60 15,6 0-62-15,12 0 0 0,9 0-4 16,14-5 1-16,10-1-8 16,0 4 0-16,5 2-11 15,-11 0 1-15</inkml:trace>
  <inkml:trace contextRef="#ctx0" brushRef="#br0" timeOffset="91279.8412">16132 17452 36 0,'-3'-16'18'15,"3"16"-9"-15,0 8 19 0,0 5-23 16,0 14 0-16,0 18 4 15,-6 18 1-15,0 1-12 16,-3 4 1-16,3 12 6 16,-3-9 1-16,3 1-4 15,0-9 1-15,-3-10-5 16,6-8 1-16,-3-8-6 16,0-8 1-16,0-5-6 15,6-8 1-15,15-16-6 16,-3-8 1-16</inkml:trace>
  <inkml:trace contextRef="#ctx0" brushRef="#br0" timeOffset="91550.0331">16254 17428 53 0,'-15'24'26'0,"0"53"-23"0,12-48 51 15,-3 21-50-15,-3-2 0 0,3 18-1 16,0-5 1-16,0 0-7 16,0-1 0-16,3-9-1 15,3-6 1-15,-3-8-9 16,3-11 1-16,3-5-8 15,0-5 1-15</inkml:trace>
  <inkml:trace contextRef="#ctx0" brushRef="#br0" timeOffset="92361.6103">16581 17627 45 0,'-6'0'22'0,"9"34"-13"0,-3-18 35 0,-3 8-42 16,-3 5 1-16,-3 2 0 15,0 14 1-15,3-2-6 16,1-4 1-16,2-1 0 16,0-9 1-16,3 0-8 15,0-11 1-15,0-2-10 16,6-8 1-16</inkml:trace>
  <inkml:trace contextRef="#ctx0" brushRef="#br0" timeOffset="92918.0154">16441 17595 52 0,'-12'5'26'0,"12"-5"-23"16,0 0 41-16,9 0-39 16,0 0 0-16,9 0 1 15,12-5 1-15,9 5-10 16,5-11 1-16,1 9 2 16,0-6 1-16,-4 8-7 0,-5 5 0 15,-9-2-6-15,-3-1 0 16,2 6-7-16,-8 0 0 15</inkml:trace>
  <inkml:trace contextRef="#ctx0" brushRef="#br0" timeOffset="93863.6731">16938 17918 34 0,'-3'2'17'0,"6"-10"-15"0,-6 8 24 16,-3-8-25-16,-8 8 0 16,-4 0 2-16,0 6 0 15,0 2-3-15,0 0 1 16,3 7 3-16,0-1 1 16,9 9-1-16,-3 1 1 15,9 5-1-15,0-5 0 0,12-3-1 16,-3-5 0-16,6 5-2 15,0-10 1-15,0 2-5 16,3-8 1-16,-3 3-4 16,3-5 1-16,2-3-6 15,-5 0 0-15,6-3-4 16,-6-2 0-16</inkml:trace>
  <inkml:trace contextRef="#ctx0" brushRef="#br0" timeOffset="94103.8471">16885 18039 37 0,'-36'0'18'0,"9"-16"-20"15,24 8 32-15,3 8-29 0,3-5 0 16,3-3 0-1,15 6 1-15,0-6-3 0,0 0 1 16,3 2-6-16,5 6 1 16,4-5-6-16,0 5 1 15</inkml:trace>
  <inkml:trace contextRef="#ctx0" brushRef="#br0" timeOffset="94674.2502">17435 17571 36 0,'-20'-21'18'0,"-1"13"-19"0,6 5 30 16,0 3-28-16,-12 0 1 16,6 8 1-16,1 8 0 15,2 5-2-15,3 6 0 16,6 10 3-16,9 0 0 0,-6 8 0 15,12 8 1-15,0-3-1 16,3-2 1-16,3 2-2 16,0-3 0-16,-1-7 1 15,-5-3 1-15,-6-16-2 16,-6 3 0-16,-2-11-2 16,-7-10 1-16,-6-3-5 15,-3-11 1-15,0-2-7 16,3-3 1-16,6 3-11 15,10-3 1-15</inkml:trace>
  <inkml:trace contextRef="#ctx0" brushRef="#br0" timeOffset="94884.4013">17153 17828 60 0,'-6'5'30'0,"18"-10"-37"0,-6 5 51 16,5 0-45-16,13 0 1 15,15-6-4-15,-3 6 0 16,8-8-4-16,13 6 1 16,-3 2-9-16,-7-6 1 15</inkml:trace>
  <inkml:trace contextRef="#ctx0" brushRef="#br0" timeOffset="95335.7203">17745 17558 40 0,'-6'-8'20'0,"6"5"-13"0,0 6 31 15,3 10-35-15,-3 8 0 16,0 14 2-16,0 10 0 16,-3 0-6-16,3 21 0 15,-3 0 4-15,6-3 1 16,0-2-4-16,-3-8 1 15,3-3-6-15,3-18 1 0,0-8-12 16,9-6 0-16,-3-15 0 16,0-11 0-16</inkml:trace>
  <inkml:trace contextRef="#ctx0" brushRef="#br0" timeOffset="95512.8446">17900 17550 75 0,'0'34'37'0,"0"54"-52"16,-3-59 82-16,3 8-67 15,-6 16 0-15,3-8-5 16,0 15 0-16,6-7-3 16,0 0 0-16,6 0-12 15,6-8 0-15</inkml:trace>
  <inkml:trace contextRef="#ctx0" brushRef="#br0" timeOffset="96519.5606">18245 18060 38 0,'0'-7'19'0,"-3"-15"-15"15,-3 14 19-15,0-5-23 16,-3 5 1-16,-6 0 1 16,3-2 0-16,1 4-3 15,-4 6 1-15,0 0 1 16,-3 6 1-16,3-4-1 16,3 12 1-16,6-6-2 15,3 2 1-15,6-5-1 16,6-5 1-16,0 0-1 15,3 0 0-15,3 0-1 16,0 0 1-16,0 0 0 16,0 14 0-16,-10 9 0 15,-2 7 0-15,-3 9 1 16,-3 1 0-16,3 10 0 0,3 3 1 16,6-5 0-16,6-3 0 15,0-8 1-15,6-11 1 16,-6-2-2-16,0-21 1 15,0-6-1-15,-3-18 1 16,-4-8-1-16,-5-8 0 16,-3 10-1-16,-3 22 0 15,-5-16-1-15,-7 2 0 0,-3 6-2 16,0 5 1-16,-3 11-5 16,6-3 0-16,12 5-10 15,12 8 0-15</inkml:trace>
  <inkml:trace contextRef="#ctx0" brushRef="#br0" timeOffset="97345.1473">19025 17796 42 0,'-6'-19'21'0,"-18"3"-25"0,15 16 29 16,-3-2-25-16,-3 4 1 31,-8 20-1-31,2-1 0 16,6-3 0-16,9 9 0 15,12-9 1-15,6 11 0 16,12-5 1-16,2-11 1 0,1 9 0 16,-3-12 0-16,0 3 0 15,-12-5 1-15,-3 6-1 16,-15-6 0-16,-3-1-2 15,-21 1 1-15,3 6-2 16,-3-6 1-16,1 0-7 16,8 2 1-16,9-2-10 15,6 3 1-15</inkml:trace>
  <inkml:trace contextRef="#ctx0" brushRef="#br0" timeOffset="98021.6274">19198 17841 40 0,'-15'-13'20'0,"24"29"-18"16,-3-11 28-16,-6 5-27 16,0 12 0-16,0 1 1 15,3-1 0-15,-3 1-6 16,3-7 1-16,0-3 3 16,2-5 1-16,-2-8-4 15,3-8 1-15,0-5-3 16,6-3 1-16,-3-13-1 15,-3 5 0-15,0 3 0 16,0 5 0-16,0 6 3 16,0 5 0-16,0 5 3 15,-3 15 0-15,3 1 0 16,-3 5 1-16,0 1 0 0,0-7 0 16,3-1-2-1,0-4 1-15,0-4-3 0,3-12 1 16,2-10-1-16,1 1 1 15,0-7-2-15,0 4 0 16,0-1 0-16,0 11 0 16,0 8 0-16,-3 14 0 15,0 7 0-15,0 3 1 16,3 7-2-16,2 6 0 0,4 0-5 16,-3-7 0-16,12-12-7 15,3-5 0-15</inkml:trace>
  <inkml:trace contextRef="#ctx0" brushRef="#br0" timeOffset="98366.8725">19787 17865 42 0,'-15'-29'21'0,"6"21"-23"16,3 2 35-16,-3 6-32 16,-9 0 0-16,-2 6 1 15,-7 2 1-15,3 13-3 16,3 3 1-16,3-1 1 15,3 6 1-15,6 1-1 16,3-7 1-16,6-7-1 16,9 5 0-16,0-13-1 15,6-16 1-15,3 0-2 16,0-7 1-16,-3-12-1 16,0 1 1-16,-3-1-1 0,-3 3 0 15,-3 9 1-15,-4 1 1 16,1 14 0-16,0 0 1 15,0 19 0-15,-3-1 0 16,3 11 0-16,-3-5 0 16,6-3-6-16,0 3 0 15,3-3-8-15,0-5 0 16,9-8-7-16,0-16 1 16</inkml:trace>
  <inkml:trace contextRef="#ctx0" brushRef="#br0" timeOffset="98593.0331">19951 17592 53 0,'0'-18'26'0,"-6"23"-25"16,6 3 46-16,-3 8-43 16,0 13 0-16,0 8 1 15,0-5 1-15,0 18-9 16,3-2 1-16,3 2 4 15,3-3 0-15,3-10-6 16,0 0 0-16,0-13-7 16,2-8 1-16,1-3-8 15,-3-13 0-15</inkml:trace>
  <inkml:trace contextRef="#ctx0" brushRef="#br0" timeOffset="98773.1642">20073 17510 88 0,'0'48'44'0,"26"34"-54"0,-23-58 89 15,-3 10-79-15,0-2 0 16,0 7-7-16,12 4 1 16,-3-11-5-16,3 5 1 0,0-8-15 15,-3-6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21:30:23.202"/>
    </inkml:context>
    <inkml:brush xml:id="br0">
      <inkml:brushProperty name="width" value="0.1" units="cm"/>
      <inkml:brushProperty name="height" value="0.1" units="cm"/>
      <inkml:brushProperty name="color" value="#000098"/>
      <inkml:brushProperty name="fitToCurve" value="1"/>
    </inkml:brush>
  </inkml:definitions>
  <inkml:traceGroup>
    <inkml:annotationXML>
      <emma:emma xmlns:emma="http://www.w3.org/2003/04/emma" version="1.0">
        <emma:interpretation id="{FDC3BD60-F710-4D2C-865A-ACD52C0E895F}" emma:medium="tactile" emma:mode="ink">
          <msink:context xmlns:msink="http://schemas.microsoft.com/ink/2010/main" type="writingRegion" rotatedBoundingBox="12091,10341 13139,10851 12914,11314 11866,10805"/>
        </emma:interpretation>
      </emma:emma>
    </inkml:annotationXML>
    <inkml:traceGroup>
      <inkml:annotationXML>
        <emma:emma xmlns:emma="http://www.w3.org/2003/04/emma" version="1.0">
          <emma:interpretation id="{AB500D40-CE57-421C-BCBE-E39B30076AB5}" emma:medium="tactile" emma:mode="ink">
            <msink:context xmlns:msink="http://schemas.microsoft.com/ink/2010/main" type="paragraph" rotatedBoundingBox="12091,10341 13139,10851 12914,11314 11866,10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9ADA8A-DAAE-41EC-8CC5-3CF6EC8D5E57}" emma:medium="tactile" emma:mode="ink">
              <msink:context xmlns:msink="http://schemas.microsoft.com/ink/2010/main" type="line" rotatedBoundingBox="12091,10341 13139,10851 12914,11314 11866,10805"/>
            </emma:interpretation>
          </emma:emma>
        </inkml:annotationXML>
        <inkml:traceGroup>
          <inkml:annotationXML>
            <emma:emma xmlns:emma="http://www.w3.org/2003/04/emma" version="1.0">
              <emma:interpretation id="{ACE42014-1541-4308-9CBF-5A0111882715}" emma:medium="tactile" emma:mode="ink">
                <msink:context xmlns:msink="http://schemas.microsoft.com/ink/2010/main" type="inkWord" rotatedBoundingBox="12091,10341 13139,10851 12914,11314 11866,10805"/>
              </emma:interpretation>
            </emma:emma>
          </inkml:annotationXML>
          <inkml:trace contextRef="#ctx0" brushRef="#br0">-7 110 51 0,'-8'-30'25'0,"46"-8"-18"0,-26 27 42 16,5 0-42-16,4 4 1 16,4-1 2-16,-4 4 0 15,0 4-14-15,-4 4 1 16,-4 7 8-16,-9 8 0 15,-4 3-5-15,-13 5 0 16,1 6-2-16,-9-7 0 0,8 0-3 16,5-7 0-16,8-4-1 15,8-11 0-15,5-4 1 16,12-8 1-16,4 8 1 16,13 4 0-16,5 7 5 15,-1 8 1-15,0 10 3 16,-8-2 1-16,-9 2 1 15,-12 1 0-15,-17 4 0 16,-17-1 0-16,-16-3-4 16,-14 0 0-16,5-8-5 15,-8-3 0-15,8-8-8 16,8 0 0-16,18-7-9 16,11 0 0-16,18-15-6 15,12 0 1-15</inkml:trace>
          <inkml:trace contextRef="#ctx0" brushRef="#br0" timeOffset="-390.9434">18 151 56 0,'-21'0'28'0,"26"11"-10"16,-1-3 38-16,-4 3-50 15,0 7 0-15,17 16 4 16,-9 15 0-16,1-1-13 15,-5 8 1-15,13-11 7 16,-5-8 0-16,5-3-7 16,-9-8 0-16,5-7-8 15,0-8 0-15,-5-3-9 16,0-5 0-16,-8-14-6 16,0-8 1-16</inkml:trace>
          <inkml:trace contextRef="#ctx0" brushRef="#br0" timeOffset="582.5674">494 618 78 0,'-34'-8'39'0,"93"5"-46"0,-34-1 86 0,17-15-78 16,13-6 0-16,0-16-10 16,-1-7 1-16,5 7-11 15,0-4 1-15</inkml:trace>
          <inkml:trace contextRef="#ctx0" brushRef="#br0" timeOffset="462.1136">687 371 63 0,'-4'-11'31'0,"17"-4"-30"15,-9 19 57-15,4 3-55 16,1 12 1-16,-5 3 3 16,4 16 1-16,-4-5-9 15,5 1 1-15,3 3 6 16,5 1 0-16,-4-1-2 16,0-7 1-16,-1-11-3 15,5-4 1-15,8-12-6 0,5-6 1 16,3-16-7-16,1 4 0 15,-1 0-5-15,-7-4 0 16,-1 1-10-16,-13-8 0 16,-7 3 2-16,-10 4 1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21:30:09.555"/>
    </inkml:context>
    <inkml:brush xml:id="br0">
      <inkml:brushProperty name="width" value="0.1" units="cm"/>
      <inkml:brushProperty name="height" value="0.1" units="cm"/>
      <inkml:brushProperty name="color" value="#000098"/>
      <inkml:brushProperty name="fitToCurve" value="1"/>
    </inkml:brush>
  </inkml:definitions>
  <inkml:traceGroup>
    <inkml:annotationXML>
      <emma:emma xmlns:emma="http://www.w3.org/2003/04/emma" version="1.0">
        <emma:interpretation id="{8F1EA7C8-9EDA-402F-BFCB-8D66374E59F8}" emma:medium="tactile" emma:mode="ink">
          <msink:context xmlns:msink="http://schemas.microsoft.com/ink/2010/main" type="writingRegion" rotatedBoundingBox="9762,11874 9782,12153 9630,12164 9610,11885"/>
        </emma:interpretation>
      </emma:emma>
    </inkml:annotationXML>
    <inkml:traceGroup>
      <inkml:annotationXML>
        <emma:emma xmlns:emma="http://www.w3.org/2003/04/emma" version="1.0">
          <emma:interpretation id="{0C29DED6-BA84-4923-B346-D3EE51682219}" emma:medium="tactile" emma:mode="ink">
            <msink:context xmlns:msink="http://schemas.microsoft.com/ink/2010/main" type="paragraph" rotatedBoundingBox="9762,11874 9782,12153 9630,12164 9610,11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F253A5-7919-4FE2-9A7A-B80205A9EADF}" emma:medium="tactile" emma:mode="ink">
              <msink:context xmlns:msink="http://schemas.microsoft.com/ink/2010/main" type="line" rotatedBoundingBox="9762,11874 9782,12153 9630,12164 9610,11885"/>
            </emma:interpretation>
          </emma:emma>
        </inkml:annotationXML>
        <inkml:traceGroup>
          <inkml:annotationXML>
            <emma:emma xmlns:emma="http://www.w3.org/2003/04/emma" version="1.0">
              <emma:interpretation id="{866631D6-6CBC-489C-956B-4CE8EE32CE14}" emma:medium="tactile" emma:mode="ink">
                <msink:context xmlns:msink="http://schemas.microsoft.com/ink/2010/main" type="inkWord" rotatedBoundingBox="9762,11874 9782,12153 9630,12164 9610,11885"/>
              </emma:interpretation>
            </emma:emma>
          </inkml:annotationXML>
          <inkml:trace contextRef="#ctx0" brushRef="#br0">-2385 1492 14 0,'-4'7'7'0,"-4"-3"-1"16,8-11 8-16,0 7-12 16,0 0 1-16,0 3 0 15,0 1 1-15,0-4-5 0,0 0 1 16,0 4 2-16,0 3 1 16,0 1-1-16,0-1 0 15,0-3 0-15,0 3 0 16,8 1-1-16,-4 3 1 15,5 0-1-15,-1-3 0 16,-4-1-1-16,5-3 1 16,-9-4-1-16,8 0 1 15,-8 0 0-15,0 0 1 16,0 0 0-16,0 0 0 0,0-4 0 16,-8 1 0-16,8-5 0 15,-9 4 0-15,5 4-1 16,4-3 1-16,-8 6 0 15,8 5 0-15,0 7 0 16,0 7 1-16,-9 1-1 16,9 3 0-16,9-15-1 15,-1 0 1-15,-4-3-2 16,13-1 1-16,-4-3-1 16,-5-12 1-16,9 1 0 15,-9-1 0-15,1 1 0 16,-1-12 1-16,-4 8-1 15,-8 0 0-15,0-8 0 16,-4 0 1-16,-5 5-2 16,-4-5 1-16,9 11-1 15,-5 5 1-15,5 6 0 16,-1 9 0-16,5 3 0 0,4 7 1 16,0 0-1-1,0-3 0-15,4 0 0 0,5-4 0 16,3-12 0-16,5 1 0 15,-4-8-1-15,-1-7 0 16,1-15 0-16,-5 4 1 16,-3-5-1-16,-5 9 0 15,-5 7 0-15,-7-1 1 16,-5 5-1-16,-8 3 1 16,12-3-1-16,-8-1 1 15,4 16 0-15,5 7 1 0,3 11-1 16,-3 4 1-16,12 11 0 15,0-4 0-15,0-7-1 16,12-4 1-16,-3-18-2 16,12-8 1-16,-9-12-1 15,5-6 1-15,4-8-1 16,-8-12 1-16,-5 1-1 16,-8 18 0-16,-8 1 0 15,-5 3 0-15,-8 7 0 16,4 4 0-16,5 1 0 15,3 14 0-15,-3 15 1 16,3 4 0-16,9 7 0 16,-8 4 0-16,16-3 0 15,1-8 1-15,3-23-1 16,-3-7 1-16,12-19-2 16,-9-11 1-16,5-3 0 15,-17-12 1-15,0 11-1 0,0 19 1 16,-8 4 0-16,-5 4 0 15,-4-8 0-15,5 15 0 16,3 11-1-16,5 4 0 16,-4-4-7-16,8 0 1 15,0-3-11-15,12-12 1 16,-3-15-8-16,12 1 1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21:33:28.9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20939 11107 31 0,'-15'5'15'0,"6"-2"-9"0,9 0 20 16,-6-6-24-16,6 6 0 15,0-3 2-15,0 5 0 16,0-5-5-16,-3 5 1 16,3 1 4-16,0 4 1 15,0 3-2-15,0-5 1 16,0 3-1-16,0 0 1 0,0-6-1 15,6-2 0-15,3-11-2 16,6-3 1-16,3-2-1 16,-3-3 1-16,-3 3 0 15,-7-3 0-15,-2 5-1 16,-6-2 1-16,-8 5 1 16,-4 3 0-16,0 5 0 15,-6 2 0-15,0 9-1 16,3 5 1-16,3 8 0 15,-2-1 0-15,8-7-2 16,6 3 1-16,6-6 0 16,6-8 1-16,2 6-2 15,4-8 1-15,0-6-1 16,0-8 0-16,0 6 0 16,-3-8 1-16,-3 2-2 15,-6-5 1-15,-6 3-1 0,-3 3 1 16,-3 2-2-1,-3 2 1-15,-3 6 0 0,0 6 0 16,-3 7-1-16,4 8 1 16,2-2 1-16,3-1 0 15,9-2 0-15,0-3 1 16,9-2-1-16,6-9 1 16,-1-2 0-16,4 0 0 15,3-7-1-15,-3-4 0 16,-3-13 0-16,-3 0 1 0,-9 0-2 15,-9 1 1-15,3 7-2 16,-9 3 1-16,-3 13-1 16,-6 0 0-16,0 10 0 15,0 14 0-15,4-6 0 16,8 6 1-16,0 5 0 16,12-5 1-16,9-5 1 15,6-9 0-15,2-10 0 16,7 0 0-16,0-16-1 15,-3-2 1-15,-6-1-1 16,-7-4 1-16,-8 1-2 16,-6 4 1-16,-8 5-2 15,-4 7 1-15,-6 6 0 16,3 8 1-16,-6 8-1 16,6 0 0-16,3-3 0 15,7 3 1-15,5-8 0 0,9-3 1 16,5 1-1-16,4-17 0 15,0-2 0-15,0 2 1 16,0-7-1-16,-9 7 0 16,-3-5-1-16,-6 8 1 15,-3 3-3-15,-6 5 0 16,3 0-7-16,3 0 0 16,6 0-12-16,3 5 0 15,3-5-5-15,9 0 0 16</inkml:trace>
  <inkml:trace contextRef="#ctx0" brushRef="#br0" timeOffset="571.7267">21123 11364 47 0,'-11'0'23'0,"5"0"-14"0,6 0 37 0,0 5-40 16,0 0 1-16,3 9 3 15,2 2 0-15,7 2-12 16,12 6 0-16,3 0 8 16,3 0 1-16,0-9-4 15,-4 4 0-15,-5-6-2 16,-3-2 1-16,-3-3-6 15,0-3 1-15,-3-5-6 16,-3-3 0-16,0-2-6 16,-3 2 1-16,-4-5-8 15,1-2 0-15</inkml:trace>
  <inkml:trace contextRef="#ctx0" brushRef="#br0" timeOffset="796.0204">21397 11258 48 0,'0'0'24'0,"-12"5"-11"0,3 1 41 16,-5 12-47-16,-13 6 1 16,-9 8 1-16,-3 18 0 15,-2 3-13-15,-7 2 1 16,3-4 1-16,13-17 1 15,14-7-19-15,12-12 0 0,6-15-2 16,6-13 1-16</inkml:trace>
  <inkml:trace contextRef="#ctx0" brushRef="#br0" timeOffset="3227.4478">20885 11057 26 0,'-12'0'13'0,"6"0"1"15,6 0 13-15,0 0-25 0,0-5 0 16,6-9 0-16,6-7 0 16,-3 3-3-16,0-6 0 15,6-10 2-15,0 2 0 16,6 3-1-16,-6-6 0 15,5 1 0-15,-2-3 0 16,0 2 0-16,-3 1 1 16,-3 10 0-16,0 6 0 15,-3 7 1-15,-3 6 1 0,3 5 0 16,0 10 1-16,0 1-1 16,5 8 1-16,10-9-1 15,3-2 1-15,6-8-3 16,3-5 1-16,2-8-1 15,1-3 0-15,-3-3 0 16,-10 1 1-16,-2-4-2 16,-6 1 1-16,-3 0-1 15,-9 3 1-15,0-6-1 16,-3 3 1-16,-3-3-2 16,0-5 1-16,-3 5 0 15,3 0 0-15,0 6-1 16,6-1 1-16,6 8 0 15,-3 3 0-15,11 3 1 16,4 0 0-16,12-8 0 16,18-8 0-16,2-3 1 15,7 5 1-15,-7-2-1 16,-5 8 0-16,-12 5 0 0,-7 3 1 16,-8-1 0-16,-9 12 0 15,-3-6-2-15,-6 2 1 16,0-2 0-16,6-2 0 15,-9-14-3-15,3 2 1 16,0-4-2-16,2-3 1 16,-2 2-1-16,0 1 0 15,3-1 0-15,-3 3 0 0,-3 3 2 16,9 3 0-16,-3-4 1 16,3 9 0-16,3-6 0 15,0 11 1-15,0-5-1 16,-6 2 1-16,2 1-1 15,-5 2 1-15,3 2-1 16,0 1 1-16,3 2-1 16,-6-5 0-16,3 0 0 15,-6-8 0-15,-3 8 0 16,3-2 0-16,3-3-1 16,-3 2 0-16,-3 3 0 15,0 0 0-15,-3-5 0 16,-3 5 0-16,0 0-1 15,-9 8 1-15,9 7 0 16,-3-1 1-16,3 7-1 16,0-8 1-16,12 3 0 15,0-11 1-15,9-2-1 16,12-11 1-16,-6-11-1 0,0 4 0 16,-6-4 0-16,-1 0 0 15,-2 4-1-15,-12-4 0 16,-6 1 0-16,-9 7 0 15,-5 6 0-15,-10 10 0 16,0 6 0-16,3 7 1 16,9 11 0-16,4 0 1 15,8-2 0-15,6-6 0 16,6-3 1-16,11-12 0 0,10-12-1 16,6-9 0-16,-3-7-1 15,-9-1 1-15,5-4-1 16,-11 9 0-16,-9-1-1 15,-12 9 1-15,-15 4 0 16,-2 17 0-16,-7 2 0 16,0 3 0-16,9 2-2 15,12-7 1-15,9-6-10 16,15-7 1-16,21-1-15 16,3-18 1-16</inkml:trace>
  <inkml:trace contextRef="#ctx0" brushRef="#br0" timeOffset="6546.4576">21951 9337 40 0,'-9'0'20'0,"9"27"-11"0,0-22 20 16,-9 5-24-16,3 14 1 15,0 0 4-15,-3 11 0 16,9 2-12-16,-6 2 0 16,6-4 9-16,6-4 0 15,-3-9-5-15,3 1 1 16,-6-9-7-16,0-1 1 15,0-3-8-15,0-10 0 16,0 0-8-16,6-5 1 0</inkml:trace>
  <inkml:trace contextRef="#ctx0" brushRef="#br0" timeOffset="7295.2903">21894 9348 43 0,'0'-19'21'0,"24"-15"-17"16,-12 26 33-16,-3-5-35 15,15 7 1-15,-6-2 1 16,0 6 1-16,2-1-6 16,1 8 0-16,-6 3 3 15,-6 11 1-15,-9 2-2 16,-9-8 1-16,6 6-3 16,-9 2 1-16,0-8-1 15,-3-2 0-15,1-6-2 16,5 3 1-16,3-8-1 15,12 0 1-15,3 0 0 16,-4 0 0-16,7 3 2 16,0-1 1-16,0 4 2 0,12 2 1 15,-6 2 0-15,0-2 0 16,-12 3 0-16,-6 5 1 16,-6-3-2-16,-9 0 0 15,-12 8-3-15,-3-2 1 16,-5-1-4-16,5-2 0 15,18-8-9-15,9 3 1 16,18-11-7-16,9 0 1 16</inkml:trace>
  <inkml:trace contextRef="#ctx0" brushRef="#br0" timeOffset="7716.6865">22320 9403 60 0,'-9'6'30'0,"3"12"-33"0,6-13 54 16,-3 9-47-16,0 2 0 16,-3-1 2-16,6 12 0 15,0 2-8-15,0 0 0 16,0-5 5-16,3 0 1 15,3-11-3-15,3 3 0 16,12-11-5-16,0 0 0 0,3-7-6 16,2-4 1-1,-5-2-5-15,-3-5 0 16,-6-3-6-16,6-2 0 0</inkml:trace>
  <inkml:trace contextRef="#ctx0" brushRef="#br0" timeOffset="7867.6328">22162 9557 68 0,'6'0'34'0,"54"-21"-44"15,-42 18 68-15,5-2-59 16,13-11 0 0,21-11-36-1,-4 9 1-15</inkml:trace>
  <inkml:trace contextRef="#ctx0" brushRef="#br0" timeOffset="9563.8232">21091 9538 38 0,'0'-5'19'0,"0"-6"-18"0,0 11 20 16,0-5-31-16,0 0 0 16,6 2-10-16,-6-7 1 15</inkml:trace>
  <inkml:trace contextRef="#ctx0" brushRef="#br0" timeOffset="9711.1723">20867 9517 49 0,'-35'0'24'0,"20"16"-45"0,15-16 46 0,0 0-33 15,-9 0 0-15,9 5-11 16,-6 1 1-16</inkml:trace>
  <inkml:trace contextRef="#ctx0" brushRef="#br0" timeOffset="9848.8702">20513 9692 40 0,'-35'-11'20'0,"26"1"-41"16,9 10 36-16,0 0-29 16,6-6 1-16</inkml:trace>
  <inkml:trace contextRef="#ctx0" brushRef="#br0" timeOffset="9999.1102">20248 9755 48 0,'-41'-16'24'0,"14"40"-44"0,24-24 49 16,3 5-37-16,-3-5 1 0,3 6-13 15,3-1 0-15</inkml:trace>
  <inkml:trace contextRef="#ctx0" brushRef="#br0" timeOffset="10149.2693">19992 10030 47 0,'-32'6'23'0,"23"15"-45"15,9-21 42-15,0 2-32 16,0 1 0-16,0 5-5 15,0 3 1-15</inkml:trace>
  <inkml:trace contextRef="#ctx0" brushRef="#br0" timeOffset="10284.1234">19739 10430 31 0,'-26'26'15'0,"26"-18"-48"0,0-8 27 15,5 0 4-15,4 0 1 16</inkml:trace>
  <inkml:trace contextRef="#ctx0" brushRef="#br0" timeOffset="10420.2355">19653 10739 37 0,'-21'11'18'0,"21"15"-43"0,0-23 36 0,3 2-21 16,0 3 0-16</inkml:trace>
  <inkml:trace contextRef="#ctx0" brushRef="#br0" timeOffset="10569.4231">19686 11165 49 0,'-27'22'24'0,"30"9"-46"16,0-20 49-16,3-11-35 16,0 8 1-16,3 0-13 15,6 5 1-15</inkml:trace>
  <inkml:trace contextRef="#ctx0" brushRef="#br0" timeOffset="10704.9208">19757 11644 54 0,'-33'29'27'0,"27"3"-55"0,6-32 53 16,6 3-29-16,0-1 0 15,3-2-16-15,12 3 1 16</inkml:trace>
  <inkml:trace contextRef="#ctx0" brushRef="#br0" timeOffset="10840.8997">19864 12054 50 0,'-23'24'25'0,"20"16"-37"16,6-37 45-16,0-1-37 15,8 9 1-15,7-9-21 16,6 1 1-16</inkml:trace>
  <inkml:trace contextRef="#ctx0" brushRef="#br0" timeOffset="10974.4995">20207 12221 57 0,'-21'5'28'0,"15"17"-50"15,9-22 50-15,3-3-33 16,3 0 1-16,6-5-18 16,11-5 0-16</inkml:trace>
  <inkml:trace contextRef="#ctx0" brushRef="#br0" timeOffset="11127.9949">20635 12229 58 0,'0'11'29'0,"6"-9"-37"0,-6-2 52 16,3-5-51-16,3-3 1 16,12-3-12-16,9 4 0 15,9-7 15-15,2-4 0 16</inkml:trace>
  <inkml:trace contextRef="#ctx0" brushRef="#br0" timeOffset="11262.542">21150 12163 61 0,'-24'-3'30'0,"30"-2"-56"16,0-3 58-16,3-3-42 15,6-2 1-15,9-11-15 16,9 6 1-16</inkml:trace>
  <inkml:trace contextRef="#ctx0" brushRef="#br0" timeOffset="11410.4774">21573 12009 57 0,'-12'-2'28'0,"24"-11"-49"0,-6-1 52 16,6-4-43-16,6-1 1 15,11-7-12-15,4-3 0 16</inkml:trace>
  <inkml:trace contextRef="#ctx0" brushRef="#br0" timeOffset="11546.0398">21933 11705 48 0,'-12'0'24'0,"18"-10"-26"0,0 2 43 16,-6-3-45-16,15-2 0 0,-6 2-13 15,3-10 1-15,12 0 12 16,-4-6 1-16</inkml:trace>
  <inkml:trace contextRef="#ctx0" brushRef="#br0" timeOffset="11680.5566">22135 11327 54 0,'-14'-13'27'0,"34"-24"-47"15,-14 26 50-15,3-8-43 16,3-4 1-16,6-4-10 16,0 1 0-16</inkml:trace>
  <inkml:trace contextRef="#ctx0" brushRef="#br0" timeOffset="11816.3844">22308 10882 52 0,'-15'-18'26'0,"15"-19"-30"0,0 29 48 16,3-5-54-16,0-6 0 16,3-10-19-16,9 3 0 15</inkml:trace>
  <inkml:trace contextRef="#ctx0" brushRef="#br0" timeOffset="11964.9424">22338 10380 47 0,'-18'-37'23'0,"33"0"-35"0,-6 23 34 0,-3-7-32 15,0-3 1-15,0 3-11 16,0-3 1-16</inkml:trace>
  <inkml:trace contextRef="#ctx0" brushRef="#br0" timeOffset="12114.2456">22216 9975 58 0,'-39'-19'29'0,"27"-5"-56"16,6 14 57-16,3-3-41 16,3-3 0-16,3 5-11 15,3 3 0-15</inkml:trace>
  <inkml:trace contextRef="#ctx0" brushRef="#br0" timeOffset="12251.027">22007 9745 43 0,'-29'-24'21'0,"-7"19"-24"0,27 5 36 16,-9-6-38-16,-3-2 1 15,3 3-19-15,7 0 1 16</inkml:trace>
  <inkml:trace contextRef="#ctx0" brushRef="#br0" timeOffset="12384.5715">21606 9591 45 0,'-36'-5'22'0,"30"-19"-18"16,3 19 34-16,-3-6-42 15,0 6 0-15,0 0-23 16,6 2 0-16</inkml:trace>
  <inkml:trace contextRef="#ctx0" brushRef="#br0" timeOffset="12460.8842">21275 9567 1 0,'-56'-5'0'0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21:34:29.2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19876 13690 23 0,'3'0'11'0,"-3"2"-8"15,0-2 12-15,0 0-13 16,0 0 0-16,0 0 2 16,0-5 1-16,0 0-6 15,0-1 0-15,-3 1 4 16,0 0 1-16,0-1-1 16,-6 6 0-16,0 6-1 15,-2-1 1-15,-1 3 0 16,0 3 1-16,3-1 0 15,3 3 0-15,0 3 0 16,6 3 1-16,3-1-1 16,-3 1 1-16,9-6-2 0,-3-2 1 15,9-9-3-15,5-7 1 16,4-6-1-16,3-7 0 16,-6-3 0-16,0-3 0 15,-6 0-1-15,-6 3 1 16,-6 2 0-16,-6 3 0 15,-6 3-1-15,-6 5 1 16,-6 3 0-16,-3 8 1 16,3 5 0-16,-3 2 1 0,7 9-1 15,2-1 1-15,3 3-1 16,3 3 1-16,6 5-1 16,6-7 1-16,3-7-2 15,-3-1 1-15,18-9-1 16,-6-8 1-16,5-2-2 15,-5-3 1-15,0-3-1 16,0 6 1-16,-9-5-1 16,-3-4 0-16,-6 1-1 15,-3 0 1-15,-3 2-1 16,-6 3 1-16,-3 8 0 16,-3 8 0-16,4 0 1 15,2 8 0-15,6 5 1 16,-3 0 0-16,6 1-1 15,6-4 1-15,6-2 0 16,0-5 0-16,3-6-2 16,3-5 1-16,3-3-1 15,-1-10 1-15,10 5-1 0,-12-8 1 16,3-2-2-16,-9 2 1 16,-6 0 0-16,-9-3 0 15,0 6-1-15,-3-3 1 16,-6 8-1-16,4 6 1 15,-4 4 0-15,3 6 1 16,3 8 1-16,3 0 0 16,3 5 0-16,6 3 0 0,3-3 0 15,3-8 1 1,9-2-1-16,0-6 0 0,-3-2-2 16,8-6 1-16,-2-10-1 15,0-3 1-15,-9 3-1 16,0 2 0-16,-3-2 0 15,-12 0 0-15,-3 0-1 16,-6 7 1-16,-3 1-1 16,-3 8 0-16,4 2 1 15,2 8 0-15,6 6 0 16,3 5 0-16,0 2 1 16,6-2 0-16,6-3 0 15,3-5 0-15,6-3 0 16,6-10 0-16,-1-9 0 15,1-4 0-15,0-9-1 16,-6-4 0-16,-6 4 0 16,-3-2 0-16,-3 0-1 0,-6 5 0 15,-3 3 0-15,-9 7 1 16,0 6-1-16,0 6 1 16,3 4 0-16,3 6 1 15,3 8 0-15,3 2 0 16,6 1 1-16,9-9 0 15,3-7-1-15,0-6 0 16,6-13 0-16,-3-5 0 16,-3-8-1-16,0 0 1 15,-7-3-1-15,-2 5 1 16,-12-7-1-16,-5 5 1 0,-7 8 0 16,-6 5 0-16,0 8 1 15,0 10 0-15,0-2 0 16,10 3 0-16,5-3-5 15,3 0 1-15,6-8-11 16,12 0 1-16,2-6-11 16,7-4 0-16,-3-6-5 15,-6 0 1-15</inkml:trace>
  <inkml:trace contextRef="#ctx0" brushRef="#br0" timeOffset="11289.4145">19849 13684 11 0,'-14'6'5'0,"17"-6"9"16,-3 0 0-16,6-6-8 16,2 1 1-16,7 2 4 15,0 1 1-15,3-1-15 16,3-2 1-16,0-6 10 15,3 1 0-15,-1-1-4 16,-5-8 1-16,-3-10-3 0,-12 3 1 16,-9 2-2-16,-9 3 0 15,-9 5 0-15,-11 3 1 16,-10-3 0-16,-3 5 0 16,-2-7 0-16,-4-3 0 15,4-8-1-15,8-11 1 16,3-8-1-16,10 1 1 15,8-17-1-15,9 1 0 16,9-1-1-16,6 3 1 16,15-2 0-16,8-1 1 15,4 3-1-15,0-2 0 0,-6 7 0 16,-3 11 1-16,-7 11-2 16,-2 10 1-16,-6 16-2 15,-9 16 1-15,0 8-1 16,0 8 1-16,0 5-1 15,0-5 1-15,9 0-1 16,6-6 1-16,15-5-2 16,12-5 1-16,2-2-1 15,16-4 0-15,0 4 0 16,-7 1 1-16,-2 4-1 16,2 18 1-16,4 8 1 15,-9 16 0-15,-7 8 0 16,-2 8 1-16,0-11-1 15,-3-10 1-15,-1-6-1 16,4-8 1-16,6-7 0 16,2-17 0-16,7-10 0 0,11-10 0 15,4-11 0-15,11-1 1 16,-2-9 0-16,-10 7 0 16,-8-5 0-16,-10 10 0 15,-11 1 0-15,-6 2 0 16,-9 3-2-16,-12 7 1 15,-3 1-2-15,-12 10 0 16,-12 6-1-16,0 2 1 16,0-8 0-16,3 1 0 0,9-4 1 15,6-7 0-15,15-8 0 16,6-11 1-16,3-8-1 16,11-13 1-16,10 6-1 15,-3-6 0-15,-4 0 1 16,1 5 0-16,-12 8 0 15,-6 3 0-15,-9 0 1 16,-6 5 0-16,-9-5-1 16,-15 5 0-16,-15 3-1 15,-9 0 1-15,-14 0-1 16,-1 2 0-16,-5 6 1 16,5-3 0-16,7-2 0 15,5-11 1-15,6 10-1 16,10-2 1-16,8-8-1 15,6-8 1-15,6 0-2 16,3 2 1-16,6 1-1 16,0-1 0-16,6 6-1 0,6 6 1 15,3 1-1-15,3 4 1 32,23 10-1-32,4 13 0 15,-6 3 0-15,-1 3 1 16,7 13 0-16,8 10 0 15,13 8 0-15,11 3 1 16,1-8 0-16,-1-10 0 16,0-11 0-16,4-8 0 15,-13-6-1-15,-2-12 1 0,-7-4-1 16,4-1 1-16,-21-9-1 16,2-5 1-16,-8 5-1 15,0 0 1-15,-4-5-1 16,-5 0 1-16,-6 0-1 15,-9 5 1-15,-9 0-2 16,-15 0 1-16,3 0-1 16,-6 6 1-16,-6-3-1 15,-3 2 0-15,7 1 0 16,-4-1 1-16,6 1 0 16,12-1 0-16,-3 1 0 15,6-4 0-15,0 4-1 16,0 5 1-16,0 2 0 15,6 3 0-15,-3 3 0 16,3 2 1-16,6 3-1 16,0 0 1-16,-6-2-1 15,3-1 1-15,-1-2-1 0,-2-1 0 16,0 1 0-16,-3 0 0 16,0-1 0-16,0 1 0 15,0 0 0-15,0-3 1 16,0 0-1-16,0 0 0 15,0-2 0-15,-3 4 0 16,0 4 0-16,0 2 0 16,-3 13 0-16,-6 5 1 15,-3 1-1-15,0 2 1 0,4 0 0 16,5-5 0-16,3-3 0 16,6-7 0-16,-1-4 0 15,4-7 0-15,6-8 0 16,0-8 0-16,-3-1-1 15,-3 1 1-15,-3 5-1 16,-6 3 0-16,-6 0-1 16,0 10 1-16,-9 14 0 15,0 2 1-15,3 3 1 16,3 2 1-16,6-2 0 16,6-5 0-16,3-3 0 15,0-3 1-15,6-8-1 16,0-4 0-16,0-7-2 15,0 1 1-15,-3 0-2 16,-9 2 1-16,0 3-2 16,-6 3 1-16,-3 0-5 15,3 2 1-15,-3-2-9 0,3 5 0 16,0 0-12-16,9 5 1 16,9 3-1-16,3 0 1 15</inkml:trace>
  <inkml:trace contextRef="#ctx0" brushRef="#br0" timeOffset="11769.6119">22415 11888 42 0,'-12'-11'21'0,"0"11"-12"0,12 3 40 16,0 7-40-16,-6 12 1 15,6 7 3-15,-2 5 1 16,2 0-19-16,5 3 1 15,-2-10 10-15,3-3 1 16,6 0-10-16,-6-6 1 16,0-2-9-16,-3-5 1 15,3-4-10-15,-6-1 0 16,0-1-2-16,-6-5 1 0</inkml:trace>
  <inkml:trace contextRef="#ctx0" brushRef="#br0" timeOffset="12129.1734">22368 11927 44 0,'-6'-47'22'0,"41"12"-20"16,-17 22 42-16,0-3-40 15,0 0 1-15,0 1 5 16,3 4 1-16,-6 8-13 16,2 9 0-16,-5 4 7 15,-12 9 1-15,0 2-4 16,-6 5 1-16,-3 1-5 15,-5-3 0-15,11-3-3 16,-3-3 1-16,6-2-2 16,6-3 0-16,-3-2 1 15,11-3 0-15,4 0 3 16,3 5 1-16,0 3 5 16,3 10 0-16,-6-2 4 0,-6-3 0 15,-7 1 2-15,-7-1 1 16,-7 0-2-16,-21 0 0 15,12-5-5-15,-15-3 1 16,0-8-7-16,1-5 0 16,2-5-11-16,9-3 0 15,15 3-11-15,15-6 0 16</inkml:trace>
  <inkml:trace contextRef="#ctx0" brushRef="#br0" timeOffset="12760.2536">22906 12142 37 0,'-17'-19'18'0,"8"14"-2"0,9 0 16 15,-6-1-28-15,6 1 1 0,0-3 3 16,6 0 1-16,-3 3-9 15,6 5 0-15,-4 0 8 16,1 8 0-16,-3 10-2 16,-3 1 1-16,0 7-1 15,0 6 1-15,0 0-3 16,3-3 1-16,9-5-1 16,-9 0 0-16,6-1-1 15,0-1 0-15,0-1-2 16,0-16 0-16,3-2-1 15,3-6 0-15,3-2-8 16,-1-3 0-16,-2-5-6 16,6-3 1-16,-6 2-8 15,-6 1 0-15,0 5-3 16,-6 3 1-16</inkml:trace>
  <inkml:trace contextRef="#ctx0" brushRef="#br0" timeOffset="13497.638">22781 12224 60 0,'-9'-6'30'0,"18"4"-26"16,-3-1 61-16,6-2-62 15,3 0 0-15,15 2 0 16,-3 0 0-16,2-5-13 16,-5-2 0-16,9 2-10 15,-3 3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08:18:37.6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23790 5620 4 0,'0'0'2'0,"0"0"-2"0,0 0 3 16,0 0-4-16,0 0 1 15,0 0-1-15,0 0 1 16,0 0 0-16,0 0 1 0,0 0-2 15,0 0 1-15,0 0 0 16,0 0 0-16,0 2 0 16,0-2 1-16,0 3-1 15,0 2 1-15,0 3 0 16,0 0 1-16,0 3 0 16,0-1 1-16,0 9-1 15,0-6 0-15,0 8 0 16,0 3 1-16,6 3-2 15,-3-1 1-15,0-2-1 16,0 0 1-16,-3-1 0 16,0-1 0-16,-3-1-1 15,3 3 1-15,0-1-1 16,0 4 1-16,-3-6-2 16,0 0 1-16,-3 3-1 15,6 8 1-15,-3-6-1 16,-3-2 0-16,6 0 0 0,0 5 1 15,0-5-1-15,0-3 1 16,6 0-1-16,-3 0 0 16,6 0 1-16,-3-2 0 15,-3 5 0-15,0 0 0 0,-3-1 0 16,0 1 0-16,-3 5 0 16,0-5 1-16,0-5-1 15,3 2 0-15,0 0 0 16,-3 3 0-16,0 0 0 31,-3 2 0-31,6-5 0 16,-3 3 1-16,-3 3-1 0,-2 7 1 15,8-8-1-15,-9 3 1 16,3-7-1-16,6 1 1 16,-6 1-2-16,6-5 1 15,-3 5-1-15,-6 5 1 16,6-5-1-16,-3-1 1 15,3 4 0-15,-3-9 0 16,6 6 0-16,-3 0 0 0,0 0-1 16,3-6 1-16,0-2-1 15,0-3 1-15,3 6-1 16,0 5 1-16,-3 0-1 16,6 2 0-16,-6-5 0 0,3 6 1 15,-3-4-1-15,6 1 1 16,-3-5-1-16,-3 2 1 15,6-3-1-15,-3 6 1 32,0-5-1-32,0 2 0 0,-3 3 0 15,0-3 1-15,0 0 0 32,0-8 0-32,0 3-1 15,0-8 1-15,-3 3-1 16,3-1 1-16,0-7-1 15,0 0 0-15,0-1 0 16,0-2 1-16,0-5-1 0,0-3 1 0,0-3-1 16,3-2 0-16,-3-5 0 15,0-4 0-15,0-7 0 16,3-2 0-16,0-9 0 16,0-2 0-16,0 7-1 15,0-10 1-15,0 3 0 16,5 0 0-16,-2 5 0 15,3-1 0-15,-3-1 0 0,0 4 0 16,-6 1-1-16,6-6 1 16,-6-2 0-16,0 0 0 15,0 2-1-15,0 3 1 16,0-3-1-16,0 1 1 16,0 4 0-16,0 9 0 15,0-3-1-15,0 5 1 16,-3 0 0-16,0-3 0 0,0 4 0 15,0-1 0-15,-3 0 0 16,0-2 0-16,3-9 0 16,-3-2 0-16,6 8-1 15,-2 0 1-15,2 0 0 16,0 0 0-16,0 2 0 16,0 1 0-16,0-3 0 15,0 10 0-15,0-2 0 16,0-3 0-1,2 0-1-15,4-2 1 0,-3-1-1 16,6 1 1-16,-6-6-1 16,0 8 0-16,-3 3 0 15,0 0 1-15,3 3-1 16,-3-1 1-16,0 3-1 16,3 0 1-16,-3 3 0 15,3-3 0-15,-3 3 0 16,0-3 1-16,0 3-1 0,0 0 0 15,-3 2 0-15,0 1 0 16,6 4-1-16,-6-2 1 16,3 6-1-16,0-4 1 15,0 6-1-15,0 0 1 16,0 6 0-16,0-1 0 16,-3 6-1-16,3 2 1 15,0 13 0-15,0 6 0 0,0 5 0 16,0 3 0-16,0 7 0 15,-3-7 0-15,3 8 0 16,6-3 1-16,0 5-1 16,3 5 0-16,6 4 0 15,-12-6 1-15,3 5-1 16,0-5 1-16,-6 2-1 16,6-4 1-16,-3-4-1 15,0 6 1-15,-3 0-1 16,6 0 1-16,-6-5 0 15,0-4 0-15,0 7-1 16,0-9 1-16,0 0 0 16,0 3 0-16,3-2-1 15,-3-9 1-15,0 6-1 16,0-6 0-16,0 3 0 16,-3-2 1-16,-3-4 0 15,3-1 0-15,-3-1-1 16,0-3 1-16,-3 1 0 0,0-6 0 15,0 3-1-15,0-6 1 16,3-7 0-16,0 2 1 16,0-8-1-1,0 3 0-15,-3-11 0 16,7-2 1-16,-4 0-1 16,3-8 0-16,0 2-1 15,0-7 0-15,3-6 0 16,0-11 1-16,0 1-1 15,3-14 0-15,-3 3 0 16,0-8 0-16,-3-2 0 16,3 7 0-16,0-5-1 15,0-5 1-15,0 10 0 0,0 1 0 0,6-1-1 16,-3-2 1-16,-3 10 0 16,8-10 0-16,-2 0 0 15,-6-1 0-15,0-4 0 16,-6-1 0-16,6 1-1 15,0 4 0 1,0 1 0-16,0 11 0 16,0-1-1-16,9 0 1 15,-9 0 0-15,6 1 0 16,-3 2 0-16,-3 0 1 16,0-6 0-16,0 1 0 15,0 5 0-15,-3 5 0 16,3 6-1-16,0-1 1 0,-6 3 0 15,6 1 0 1,-9 7-1-16,18-3 1 0,-18 3 0 16,9 1 0-16,0 4-1 15,0-2 1-15,0 13-1 16,0 0 1-16,9 13-1 16,-9 3 0-16,9 10 0 15,-3 14 0-15,0 2 0 16,3 6 1-16,-6 2-1 15,6 8 1-15,-3 1 0 16,-6-1 0-16,3 13 0 16,-3-2 1-16,-3 2-1 15,-3 4 1-15,-3 1-1 16,6-2 0-16,-3 0 1 0,3-5 0 0,-3-3-1 16,0-7 0-16,-3-6 0 15,6-11 1-15,-3 6-1 16,6 2 1-16,0-8-1 15,-2-2 1-15,-4 2-1 16,6-5 0-16,-3-2 0 16,3-4 1-16,0-7-1 15,0-3 1-15,-3-2-1 16,3-9 1-16,0 1 0 16,0-3 0-1,0-8 0-15,3-8 1 16,-3 3-2-16,3-16 1 15,-3 2-1-15,6-7 0 16,-4-11-1-16,7 2 1 16,3-2-1-16,-3 0 0 0,0 3 0 15,0 5 0-15,-6 7 0 16,3 12 1-16,0 4-1 16,0 12 1-16,0 2-1 15,-3 8 1 1,0 5 0-16,0 5 0 0,-3-2 0 15,6 2 1-15,-3 4-1 16,-3-1 1-16,6-3-1 16,-3 1 1-16,-3-9 0 15,0-2 0-15,0-5 0 16,0-6 0-16,-3-8 0 16,-3-5 0-16,6-8 0 15,-3 1 0-15,3-7-1 16,0-7 0-16,0 3-2 15,3-1 1-15,-3 1-1 0,0 7 1 16,0 3-1-16,6 9 1 16,-6 1 0-16,0 12 1 15,0 7 0-15,-6 11 1 16,6-1 0-16,0 4 0 16,0-3 0-16,0 2 1 0,-3-2 0 15,3-6 0-15,-6-2-1 16,6-5 1-16,-3-3-1 15,0-5 0-15,0-9 0 16,3-10 0-16,-3-2-1 16,3-11 1-16,0-8-1 15,0-6 0-15,3-4-1 16,-3-11 0-16,0-9-1 16,0-7 0-16,-6 5 0 15,12 1 0-15,-9-4 0 16,3 9 0-16,-3-1 0 15,0 3 1-15,0 6 0 16,0 5 0-16,0 2 0 16,3 6 1-16,-6-1 0 15,6 12 0-15,-3-9-1 16,3 5 1-16,-6 1-1 16,6 2 1-16,0-2-1 0,0 5 1 15,-3 0-1-15,-3 2 1 0,6 3-1 16,-3 6 1-16,0-1-1 15,0 6 1-15,0 0 0 16,0-3 0-16,3 3 0 16,0 0 0-16,0 2 0 15,0 0 0-15,0 1 0 16,0-1 0-16,0 6 0 16,-3 0 0-16,3 2-1 31,0 0 1-31,0 3-1 0,0 0 1 15,-6 0 0-15,6-5 0 16,0 5 0-16,0-5 1 16,0 0-1-16,9-3 1 15,-12 2-1-15,-3 1 1 0,6 5-1 16,0-5 0-16,0-1 0 16,0 1 0-16,6 0 0 15,-3-3 0-15,0 3-1 16,0-3 1-16,0 2 0 15,-3 1 1-15,0 5-2 16,3-5 1-16,-3 5 0 16,0 0 0-16,0 0 0 15,3-5 0-15,-3 2 0 16,0-2 0-16,0 5 0 0,0-6 0 16,6 1 0-16,-6 0 0 15,0 5 0 1,0-6 0-16,0 4 0 15,0-4 0-15,-6 9 0 16,0-6 1-16,-3 3-1 16,0 0 0-16,0 0 0 15,-2-2 0-15,-1-1 0 16,3 3 0-16,0-2-1 16,0-1 1-16,0 0-1 15,6 3 1-15,-3-2 0 16,0 4 0-16,6-2-1 15,0 0 1-15,9 3 0 0,-3-3 0 16,3 3-1-16,6-6 1 16,0 6 0-16,-3-6 0 15,-4 8 0-15,10-7 0 16,-9 4 0-16,-3-2 1 0,-6 3-1 16,0-3 0-16,-6 0 0 15,0 0 1-15,0 0-1 16,0-3 1-16,-3 6-1 15,-2-6 0-15,-1 1 0 16,-6-1 0-16,9 0 0 16,-3 6 1-16,0-3-2 15,3 0 1-15,6 0 0 16,-3 0 0 0,15 3-1-1,9-6 1-15,-6 6 0 16,-9-1 0-16,12-2 0 15,-6 3 0-15,-3-3 0 16,0 0 1-16,-6 0-1 0,0 0 0 16,0 2 0-16,-3-2 1 15,0 0-1-15,0-5 0 0,0 3 0 16,-3 2 0-16,6 2 0 16,-3 3 0-16,-3 6-1 15,-3 2 1-15,6 3 0 16,-3 3 0-16,6-1 0 15,-3 6 1-15,-3 8-1 16,3-1 0-16,-3 7 0 16,3 1 0-16,-3 4 0 15,0-1 1-15,-3-8-1 16,6 6 1-16,-3-3-1 16,6 3 0-16,-3-1 0 0,0-2 1 15,0 6-1-15,3-6 0 16,0 0 0-16,0-3 1 15,0 3-1-15,0 0 0 16,0-2 0-16,0-4 1 16,0 1-1-16,0-3 1 0,0 3-1 15,0-3 0-15,0-5 0 16,0-3 0-16,0 3 1 31,0 2 0-31,0 4-1 16,0-1 0-16,0-6 0 15,0-1 1-15,0 1-1 16,0 1 1-16,0 0-1 16,0 5 1-16,-6-5-1 15,6 0 1-15,0-6-1 16,0 3 1-16,0-2-1 16,0 5 1-16,0-6-1 0,0 3 0 0,0 3 1 15,0-5 0-15,0-1-1 16,0-2 0-16,0 3 0 15,0 5 0-15,0-1 0 16,3 1 0-16,0 0 0 16,0-5 0-1,0 2 0-15,0-3 0 16,-3-2 0-16,6 3 0 16,-3-1 0-16,-3 6 0 15,0-3 0-15,6 0 1 16,-6-5-1-16,3-5 1 15,-3-6-1-15,6 0 1 0,-6 1-1 16,0-4 1-16,0 1-1 0,0 2 1 16,0 0-1-16,0-2 0 15,0-3 0-15,0 0 1 16,3-5-1-16,3-6 1 16,3-7-1-16,-6-3 0 15,0-3 0-15,0-11 1 16,3-2-1-16,-3-5 1 0,3-6-1 15,-3 6 0-15,3-14 0 16,3 1 0-16,-9-1-1 16,3 1 1-16,-3-9-1 15,0 17 1-15,0 2-1 16,0 2 1-16,0 1 0 16,-6 2 0-16,0 9 0 31,0 1 0-31,3-1-1 15,-3-4 1-15,6 1 0 0,0-3 1 16,0 0-2-16,6-8 1 16,-6 5 0-16,3 3 0 15,-3 0 0-15,0 0 0 0,0 0 0 16,0 8 0-16,0 0 0 16,0-3 0-16,6-2-1 15,0-1 0-15,0-2-1 16,-3 3 1-16,0-11-1 15,0 3 0-15,0 10 0 16,-3 3 1-16,0 2 0 16,0 3 0-16,3 1 0 15,-3-1 0-15,8 5 1 16,-8 1 0-16,9-1-1 16,-9 1 1-16,6 7-1 15,0-2 1-15,-3 5 0 0,-3 0 0 16,-3 8-1-16,0 5 0 15,3 11 0-15,3 8 1 16,0 5-1-16,-3 3 0 16,3 5 0-16,0-3 1 15,0 1 0-15,-3-1 0 16,-3-2 0-16,0 2 1 0,0-10-1 16,0 2 1-16,0-4-1 15,3-12 1-15,-3 1 0 16,3-9 0-16,3-10-1 15,3-7 0-15,-3-4 0 16,0-13 1-16,0-2-2 16,-3-8 1-16,0-1-1 15,0-2 1-15,0 8-1 16,0 8 1-16,0 11-1 16,0 10 0-16,0 13 0 15,-3 8 1 1,-3 16-1-16,6 11 1 0,-3 0 0 15,-3 7 1-15,0-2 0 16,3 6 0-16,-3-4 0 16,-2 11 1-16,2 3-1 15,0 0 0-15,0-11 0 16,3-2 1-16,-9-3-1 0,12-5 0 16,-3-9 0-16,3-4 1 15,0-14 0-15,3-10 0 16,-3-11 0-16,12-8 0 15,-9-10-1-15,3-12 1 16,0-4-3-16,0-6 1 16,0 6-2-1,-4 2 1-15,7 1-2 0,-3 12 1 16,0 4 0-16,-3 7 0 16,-3 8 0-16,-3 8 0 15,-3 2 2-15,0 14 0 16,-3 8-1-16,7 13 1 15,-7 16 0-15,0-3 0 16,0 3 0-16,-3-5 1 16,9-11-1-16,-3-5 1 0,3-9-3 15,3-7 1-15,0-2-4 16,3-4 1-16,-3-13-4 16,9-7 1-16,3-11-4 15,0-8 0-15,-6-11 1 16,3-13 1-16</inkml:trace>
  <inkml:trace contextRef="#ctx0" brushRef="#br0" timeOffset="489.4653">23814 5755 12 0,'-3'-8'6'0,"-6"-19"-3"16,6 17 10-16,0 2-12 15,-3-3 0-15,-3 1 0 16,9-4 0-16,-8 6-2 16,8 3 1-16,-3 5 1 15,0 0 0-15,0 8 1 16,0 3 0-16,-3 7 0 16,0 11 1-16,-3 14 1 0,0 7 0 15,0 8-1-15,0 8 1 16,0 0-2-16,6 6 1 15,-3-1-1-15,6 1 0 16,0-4-1-16,6-15 1 16,-6 3-1-16,0 2 0 15,0-5 0-15,-6-3 0 0,6 3-1 16,0-5 1-16,6-6-4 16,-6-7 1-16,12-12-6 15,-6-1 1-15,-3-12-3 16,3-10 0-16</inkml:trace>
  <inkml:trace contextRef="#ctx0" brushRef="#br0" timeOffset="1811.0854">22790 7374 19 0,'0'-5'9'0,"6"5"-17"15,-6 0 14-15,3-6-11 32,3 1 1-32,0 2-2 15,3-2 0-15</inkml:trace>
  <inkml:trace contextRef="#ctx0" brushRef="#br0" timeOffset="1951.7157">22915 7220 19 0,'-6'0'9'0,"15"-7"-14"16,-6 1 20-16,0 1-19 15,3 0 1-15,-3-6-6 16,9 6 0-16</inkml:trace>
  <inkml:trace contextRef="#ctx0" brushRef="#br0" timeOffset="2101.8033">22999 7099 8 0,'3'-6'4'0,"9"-9"-10"15,-9 9 2-15</inkml:trace>
  <inkml:trace contextRef="#ctx0" brushRef="#br0" timeOffset="2197.7945">23109 7014 5 0,'0'5'2'0,"9"-18"-7"0,-9 13 5 16</inkml:trace>
  <inkml:trace contextRef="#ctx0" brushRef="#br0" timeOffset="2354.0461">23249 6916 23 0,'0'3'11'0,"18"-14"-17"16,-13 6 23-16,1 0-19 16,6-1 1-16,-3-2-10 15,3 3 0-15</inkml:trace>
  <inkml:trace contextRef="#ctx0" brushRef="#br0" timeOffset="2510.2934">23454 6832 22 0,'0'-3'11'0,"6"0"-10"0,-6 3 17 16,3 0-18-16,0 0 0 16,3-2-1-16,-3-1 0 15,6 0-4-15,3 1 0 16,3-4-1-16,0 1 0 15</inkml:trace>
  <inkml:trace contextRef="#ctx0" brushRef="#br0" timeOffset="2626.344">23671 6773 20 0,'15'3'10'0,"6"-3"-11"0,-9 0 19 0,-3-3-18 16,-6 1 0-16,6-1-7 15,9-2 0-15,-3-1 4 16,-7 6 1-16</inkml:trace>
  <inkml:trace contextRef="#ctx0" brushRef="#br0" timeOffset="2738.0883">23907 6776 12 0,'14'3'6'0,"-14"-9"-6"0,0 6 8 31,9-5-12-31,-6 2 1 0,9-2-3 16,0 0 0-16</inkml:trace>
  <inkml:trace contextRef="#ctx0" brushRef="#br0" timeOffset="6546.8348">22912 7506 20 0,'-18'6'10'0,"16"-1"-13"0,2-5 20 0,2 2-17 16,-2-2 1-16,6 3-1 15,-3 0 0-15,0-1-4 16,0 4 1-16,3-1-3 16,3 0 1-16</inkml:trace>
  <inkml:trace contextRef="#ctx0" brushRef="#br0" timeOffset="6675.7832">22990 7625 27 0,'0'14'13'0,"3"-12"-18"16,-3 1 25-16,0 2-22 16,0-2 1-16,0 2-12 15,0 3 0-15</inkml:trace>
  <inkml:trace contextRef="#ctx0" brushRef="#br0" timeOffset="6796.8264">23046 7736 18 0,'-3'16'9'0,"9"8"-9"16,-6-24 9-16,0 5-9 0,0 1 0 0,3-4-9 16,0 4 1-16</inkml:trace>
  <inkml:trace contextRef="#ctx0" brushRef="#br0" timeOffset="6942.5734">23136 7895 20 0,'3'16'10'0,"8"-8"-12"0,-11-5 17 16,6-1-17-1,-3-2 1-15,3 0-10 16,-3 0 1-16</inkml:trace>
  <inkml:trace contextRef="#ctx0" brushRef="#br0" timeOffset="7086.6621">23326 7948 9 0,'12'5'4'0,"3"-2"6"15,-15 0 2-15,0-1-12 16,6-2 0-16,-3 0-9 0,-3 0 1 16</inkml:trace>
  <inkml:trace contextRef="#ctx0" brushRef="#br0" timeOffset="7227.6374">23460 7969 33 0,'0'6'16'0,"0"-4"-22"0,0-2 32 0,0 0-27 16,0 0 0-16,0 0-6 16,0 0 1-16,6-2 1 15,3-1 0-15</inkml:trace>
  <inkml:trace contextRef="#ctx0" brushRef="#br0" timeOffset="7377.8111">23594 7977 29 0,'15'8'14'0,"-6"8"-16"16,-6-13 23-16,0-1-22 16,3 1 0-1,0 0-6-15,-3-1 1 0,6-2 2 16,2 0 0-1</inkml:trace>
  <inkml:trace contextRef="#ctx0" brushRef="#br0" timeOffset="7492.9277">23805 8086 20 0,'9'8'10'0,"9"-6"-13"15,-12-2 14-15,0-2-20 16,3-6 0-16</inkml:trace>
  <inkml:trace contextRef="#ctx0" brushRef="#br0" timeOffset="7646.7553">23951 8043 29 0,'6'3'14'0,"0"-6"-20"0,-3 3 28 0,3-2-22 15,-3-1 0 1,6-2-5-16,-3-1 0 15,0-1 0-15,3 1 1 16</inkml:trace>
  <inkml:trace contextRef="#ctx0" brushRef="#br0" timeOffset="7774.83">24139 7964 31 0,'9'0'15'0,"0"0"-17"15,-9 0 26-15,3-3-26 16,5 3 0-16,-2 0-4 15,3 0 1-15,-6-5 0 16,3-6 1-16</inkml:trace>
  <inkml:trace contextRef="#ctx0" brushRef="#br0" timeOffset="7913.5089">24362 7855 26 0,'15'6'13'0,"-6"-19"-13"0,-9 13 19 16,0 0-19-16,0-6 0 0,0 6-5 15,6-5 1-15,-6-3-1 16,3-5 0 0</inkml:trace>
  <inkml:trace contextRef="#ctx0" brushRef="#br0" timeOffset="8045.0036">24436 7684 25 0,'0'-8'12'0,"-3"26"-14"0,3-18 19 0,0 0-18 15,0-10 0-15,3-1-7 16,-3 3 0-16,9-5 6 16,6-3 1-16</inkml:trace>
  <inkml:trace contextRef="#ctx0" brushRef="#br0" timeOffset="8170.026">24579 7485 23 0,'0'-8'11'0,"0"8"-16"0,0-5 21 15,0 0-18-15,0-3 1 16,6-6-10-16,-3-1 1 16</inkml:trace>
  <inkml:trace contextRef="#ctx0" brushRef="#br0" timeOffset="8311.7188">24621 7236 28 0,'-15'6'14'0,"15"-14"-17"15,-9 8 25-15,9-6-23 16,-3 1 0-16,3-3-8 16,0-2 0-16,0 2 6 15,0-3 1-15</inkml:trace>
  <inkml:trace contextRef="#ctx0" brushRef="#br0" timeOffset="8470.0552">24570 7041 25 0,'-12'-14'12'0,"0"6"-10"15,12 6 20-15,-3 4-21 0,3-4 1 16,-8 2 0-16,8 2 0 16,-6-4-5-16,6-4 0 15,0-1-3-15,0-7 0 16,0-2-2-16,6-2 0 16</inkml:trace>
  <inkml:trace contextRef="#ctx0" brushRef="#br0" timeOffset="8691.6567">24383 6768 40 0,'-12'-5'20'0,"12"-3"-31"0,-3 3 42 0,-3-1-34 16,-3-4 0-16,0 4-5 16,0 1 0-16,0-6 7 15,-6 4 1-15,-3 1-7 16,7 4 0-16,-10 2 0 15,3 0 1-15,3 0 3 16,-3 2 0-16,9 1 3 16,0-3 0-16,3-3-1 15,0 6 1-15,6-6-2 16,0-7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08:23:43.63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1380 10025 9 0,'15'48'4'0,"29"13"1"0,-26-40 5 32,6 16-8-32,-3 2 0 31,12 43 2-31,5 0 0 16,4 19-5-16,3 2 0 15,5-5 4-15,16 24 0 0,-1 2-1 16,-11 16 0-16,14-10-2 15,-8 10 1-15,11-5 0 16,4-5 0-16,2 2-1 16,-11 3 1-16,2 3-1 15,0-3 0-15,7-3 0 16,2 11 0-16,4-8 0 16,-4 8 0-16,-11-3 0 15,2-11 0-15,3 4 0 16,1-4 1-16,-7-7-1 15,4-11 0-15,-1-2 0 16,-11 2 1-16,5 0-1 0,4 5 0 16,-1-12 0-16,4 7 0 15,-10-5 0-15,4-6 1 16,-7-2-1-16,-2-11 0 16,-3 9 0-16,2 1 0 15,7 12 0-15,2-9 0 16,7 6 0-16,-1 11 1 15,-8 4-1-15,-1-7 0 16,-2 0 0-16,-1 5 1 0,1-13-1 16,-7 0 1-16,13-8-1 15,-1-1 0-15,-11 9 0 16,12 5 1-16,5-10-1 16,3-1 0-16,7 9 0 15,-1-3 1-15,-5-8-2 16,-10-14 1-16,-2-17-3 15,-4-7 0-15,-5-7-4 16,-7-8 0-16</inkml:trace>
  <inkml:trace contextRef="#ctx0" brushRef="#br0" timeOffset="7323.9067">1454 10110 9 0,'-6'5'4'0,"12"-18"-1"15,3 15 4-15,0 9-7 16,0 8 1-16,3 2 2 15,3 5 0-15,3 9-3 0,0 2 0 32,-4 5 3-32,1 6 0 15,3 2-1-15,6-8 1 16,-3 6-2-16,3-14 1 0,2 27-2 16,4 0 1-16,-6-3-1 15,6 0 1-15,0 6-1 16,5-11 1-16,1 0-1 15,3 2 1-15,-7-5 0 16,-5 6 0-16,-3 0-1 16,-3-11 1-16,0 2-1 15,0 1 1-15,2 5-1 16,1-16 0-16,0 8 0 16,0-8 0-16,3 3 0 15,-7 7 0-15,4 3 0 16,0-7 0-16,0-1 0 15,-3 3 1-15,3 3-1 16,-1-1 0-16,1-15 0 16,0 5 0-16,-3-3 0 15,3 4 0-15,-7-1 0 0,1 2 0 16,-3 6 0-16,3-2 0 16,-3-9 0-16,0 0 0 15,0 1 0-15,0 2 0 16,-1 0 0-16,1-5 0 0,3-6 0 15,0 6 0-15,0-3 0 16,-3 5 0-16,-3 1 0 16,6 4 0-16,-4 4 0 15,1-9 0-15,-3-2-1 16,3 0 1-16,-6-1 0 16,6 4 1-16,-6-1-1 15,9-5 0-15,0 3 0 16,2-6 0-16,1 9 0 15,-6-3 0-15,9 2 0 16,-12 0 0-16,9 3 0 16,-3 3 0-16,-1-5 0 15,-2 2 0-15,3 0 0 16,-9 2 0-16,9-2 0 0,3-10 1 16,-6 7-1-16,6-2 0 15,-1 0 0-15,-5-3 1 16,9 0-1-16,-12 3 1 15,9 2-1-15,0 3 1 16,-1-5-1-16,4-3 0 0,-6 5 0 16,9 1 0-16,-6 2 0 15,3-8 0-15,2 0-1 16,-5-5 1-16,0 8 0 16,-6-6 0-16,0 0 0 15,0 4 0-15,6 4 0 16,-7 6 0-16,7-3 0 15,0-3 0-15,0 8-1 16,0-2 1-16,0-3-1 16,-1-5 1-16,-2-8-1 15,0 0 1-15,0 2 0 16,0 0 0-16,3 4 0 0,-3-1 0 16,5 0-1-16,-2 5 1 15,3 1 0-15,-3-1 0 16,0-2-1-16,-3-1 0 15,-1 4 0-15,-2-3 1 16,0-1-1-16,0-2 1 16,0 3 0-16,6 0 0 15,-3 0 0-15,2-1 0 16,1 6 0-16,0 1 0 16,-3-7 0-16,0 6 0 0,3-5-1 15,-3 2 0-15,2-2 0 16,-2 8 0-16,3-6 0 15,3-2 0-15,3 2 0 16,-4-2 0-16,-2 3 1 16,0 4 0-16,0 4 0 15,0 2 1-15,-3 0-1 16,-3 0 0-16,5 2 0 16,-2-4 0-16,3-4 0 15,0-7 1-15,0 13-2 16,0-13 1-16,-4 2-1 15,1 6 0-15,0-1-1 16,0 1 0-16,0 0 0 16,3-1 0-16,-3-1 0 0,2 4 0 15,4-8 1-15,-3 1 0 16,-3-9 1-16,3 6 0 16,3-6 0-16,-7 6 1 15,4-3-1-15,0 6 0 16,-3 2 0-16,0 2 0 15,3-2 1-15,3 8 0 16,2-8 0-16,-2-2 1 0,0 2-1 16,0-16 1-16,0 3-1 15,-7-3 0-15,4 0-4 16,0-2 1-16,-6-3-3 16,-3-3 1-16</inkml:trace>
  <inkml:trace contextRef="#ctx0" brushRef="#br0" timeOffset="11756.7922">1576 10231 6 0,'0'6'3'15,"-3"-4"2"1,3-2 4-16,0 3-8 16,3 2 0-16,3-2 2 15,-3 5 0-15,6 2-4 0,-3 9 1 16,0 5 2-16,3-3 0 15,6 11-1-15,12 7 1 16,-1-2-1-16,7 8 1 16,9 0-2-16,-6 3 1 0,11-6 0 15,-8 3 0-15,3-2-1 16,-10-12 1-16,1 1-1 16,0 0 0-16,6 0 0 15,-4-6 1-15,-2-5-1 16,-6 0 0-16,6-5-3 15,-13-2 0-15,1-4-3 16,-3-5 1-16</inkml:trace>
  <inkml:trace contextRef="#ctx0" brushRef="#br0" timeOffset="12363.554">1919 10996 7 0,'-6'11'3'0,"15"2"8"0,-3-10 0 16,2 4-10-16,7 7 0 15,6 10 1-15,0 2 1 16,0 3-4-16,9 5 1 0,-4 4 1 16,13-9 1-16,0 0-1 15,3 5 0-15,-4 3 0 16,-5-13 0-16,21 5-1 16,-7-2 0-16,-11-6-1 15,-3-5 0-15,-1-3-5 16,-11-5 1-16</inkml:trace>
  <inkml:trace contextRef="#ctx0" brushRef="#br0" timeOffset="13002.7101">2398 11893 9 0,'-6'8'4'0,"27"8"5"0,-12-11 2 0,3 3-9 16,8 3 1-16,-2 7 0 15,9 1 0-15,0 5-4 16,3 2 0-16,2 0 3 16,4 4 0-16,0-7-2 15,2-4 1-15,-2-3-2 16,0 2 1-16,0 1-4 15,-1-6 1-15,-8 3-3 16,0-8 0-16</inkml:trace>
  <inkml:trace contextRef="#ctx0" brushRef="#br0" timeOffset="13742.1504">2675 12533 9 0,'-3'14'4'16,"18"1"-1"-16,-9-9 3 0,2 4-3 15,7 4 0-15,0 1 1 16,3 7 0-16,3-4-5 16,3 3 0-16,0-2 4 15,11 2 0-15,-8 3-2 16,9 5 0-16,5 0 0 16,1-3 1-16,3-4-3 15,-4-4 1-15,1-2-3 16,-9-8 0-16,-3-3-2 0,-4-7 0 15</inkml:trace>
  <inkml:trace contextRef="#ctx0" brushRef="#br0" timeOffset="14809.0032">3127 13512 7 0,'3'14'3'0,"18"-9"-1"0,-12 0 3 0,9 8-5 16,-3 11 1-16,14 0 2 16,7 5 1-16,6 5-4 15,-7-4 1-15,1 4 2 16,0-13 0-16,3-2-1 15,2 2 1-15,-2-3-2 16,3 3 0-16,2-2-2 16,-2-6 0-16,-3 3-2 15,-7-8 0 1,-2 0-2-16,-3-3 1 16</inkml:trace>
  <inkml:trace contextRef="#ctx0" brushRef="#br0" timeOffset="15506.7823">3847 14470 16 0,'15'29'8'0,"21"16"-8"0,-30-34 15 15,9 7-14-15,3 3 0 16,9 3 1-16,8 3 0 0,7-1-2 16,12-7 0-16,2 2 1 15,1-3 0-15,-4 1-1 16,1-6 0-16,-7-2-4 15,-2-6 0-15,-6-2-2 16,-7-3 0-16</inkml:trace>
  <inkml:trace contextRef="#ctx0" brushRef="#br0" timeOffset="16123.0763">4374 15468 20 0,'6'42'10'0,"9"-8"-15"0,0-23 19 0,9 13-14 16,12-1 1-16,5 1-1 16,-2-5 1-16,9 2-2 15,-7-5 1-15,-2 0-1 16,0-8 1-16,-7 0-5 15,-5-3 1-15,0 3-1 16,-3 0 0-16</inkml:trace>
  <inkml:trace contextRef="#ctx0" brushRef="#br0" timeOffset="16511.0328">4770 16171 22 0,'18'14'11'0,"21"15"-17"0,-24-21 23 15,0 2-17-15,14 3 0 16,7 1-3-16,6-4 1 0,8 6-2 15,-2-8 0 1</inkml:trace>
  <inkml:trace contextRef="#ctx0" brushRef="#br0" timeOffset="24146.556">231 11152 24 0,'33'-47'12'0,"83"-57"-11"15,-81 75 12-15,22-18-13 16,-6-14 0-16,17-8 0 15,15-10 1-15,-8 5-4 16,8 2 1-16,-11 1-4 0,-16 12 0 16</inkml:trace>
  <inkml:trace contextRef="#ctx0" brushRef="#br0" timeOffset="24727.1555">61 12226 23 0,'18'-37'11'0,"48"-16"-8"0,-49 19 18 15,10-19-21-15,24-10 1 16,23-17 1-16,13-15 1 16,5-13-4-16,15-4 1 15,9-4 1-15,-12 5 1 0,0-3-3 16,7 16 0-16,-16 11-3 16,-6 8 1-16,-8 18-4 15,-16 10 1-15,-8 14-3 16,-13 16 1-16</inkml:trace>
  <inkml:trace contextRef="#ctx0" brushRef="#br0" timeOffset="25089.4177">154 13137 30 0,'-9'-19'15'0,"50"-50"-22"0,-23 38 31 0,24-22-24 16,17-16 0-16,25-16 1 15,-7-13 1-15,30-13-2 16,12-13 0-16,6-1 1 16,3-12 0-16,15 2 0 15,-21-5 0-15,6 15-4 16,-9 9 1-16,-3 18-5 16,-8 8 0-16,-28 32-2 15,-12 15 1-15</inkml:trace>
  <inkml:trace contextRef="#ctx0" brushRef="#br0" timeOffset="25426.0558">332 14139 41 0,'98'-140'20'0,"57"-72"-30"0,-98 133 44 16,29-27-34-16,15-21 0 15,-3-5 0-15,13 0 0 16,8 5-3-16,-6 10 0 16,-21 6-4-16,3 16 0 15,-2 15-4-15,-13 17 1 16</inkml:trace>
  <inkml:trace contextRef="#ctx0" brushRef="#br0" timeOffset="25753.9148">287 15224 35 0,'42'-82'17'0,"101"-79"-18"0,-101 97 32 15,29-34-31-15,21-26 1 16,22-29 0-16,14-14 1 31,107-111-4-31,-33 40 1 16,-23 45-6-16,-36 39 1 15,-27 38-4 1,-18 21 0-16</inkml:trace>
  <inkml:trace contextRef="#ctx0" brushRef="#br0" timeOffset="26094.3367">526 16105 38 0,'41'-90'19'0,"60"-79"-25"0,-53 108 35 15,38-34-28-15,4-32 1 16,23-24 1-16,27-13 0 0,3-11-4 16,11-15 1-16,4-1 2 15,9 6 0-15,-12 13-4 16,-1 3 1-16,-23 21-5 16,-9 21 0-16,-26 18-3 15,-13 27 0-15,-23 21-3 16,-19 27 0-16</inkml:trace>
  <inkml:trace contextRef="#ctx0" brushRef="#br0" timeOffset="26428.9693">919 16576 49 0,'77'-111'24'0,"72"-98"-39"16,-90 138 53-16,34-43-36 15,14-29 0-15,33-29 0 16,2-8 1-16,16-18-4 15,9-1 0-15,-9 9-1 16,-7 2 1-16,-5 13-5 16,-6 8 0-16,-36 27-3 15,-14 29 0-15,-22 26-4 0,-11 19 1 16</inkml:trace>
  <inkml:trace contextRef="#ctx0" brushRef="#br0" timeOffset="26743.7761">1707 16616 45 0,'75'-122'22'0,"94"-68"-28"16,-118 116 44-16,32-40-37 16,22-26 1-16,8-11 1 15,9-11 0-15,18-2-6 16,-7 8 1-16,-10 11-1 16,-1 4 1-16,-15 36-6 15,-15 15 1-15,-21 13-4 16,-14 29 0-16,-6 17-1 0,-16 20 0 15</inkml:trace>
  <inkml:trace contextRef="#ctx0" brushRef="#br0" timeOffset="26996.563">2642 16526 44 0,'56'-85'22'0,"75"-81"-34"16,-92 102 47-16,27-29-34 16,14-7 0-16,12-14-1 15,1-2 0-15,2 5-3 16,6 7 0-16,-12 4-3 15,-2 13 1-15,-13 15-7 16,-8 19 1-16</inkml:trace>
  <inkml:trace contextRef="#ctx0" brushRef="#br0" timeOffset="27201.7876">3130 17134 47 0,'21'0'23'0,"86"-113"-28"0,-68 54 44 0,23-25-38 16,22-35 0-16,29-24-13 16,3-19 1-16,30-15 3 15,5 0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5:28:24.7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19876 13690 23 0,'3'0'11'0,"-3"2"-8"15,0-2 12-15,0 0-13 16,0 0 0-16,0 0 2 16,0-5 1-16,0 0-6 15,0-1 0-15,-3 1 4 16,0 0 1-16,0-1-1 16,-6 6 0-16,0 6-1 15,-2-1 1-15,-1 3 0 16,0 3 1-16,3-1 0 15,3 3 0-15,0 3 0 16,6 3 1-16,3-1-1 16,-3 1 1-16,9-6-2 0,-3-2 1 15,9-9-3-15,5-7 1 16,4-6-1-16,3-7 0 16,-6-3 0-16,0-3 0 15,-6 0-1-15,-6 3 1 16,-6 2 0-16,-6 3 0 15,-6 3-1-15,-6 5 1 16,-6 3 0-16,-3 8 1 16,3 5 0-16,-3 2 1 0,7 9-1 15,2-1 1-15,3 3-1 16,3 3 1-16,6 5-1 16,6-7 1-16,3-7-2 15,-3-1 1-15,18-9-1 16,-6-8 1-16,5-2-2 15,-5-3 1-15,0-3-1 16,0 6 1-16,-9-5-1 16,-3-4 0-16,-6 1-1 15,-3 0 1-15,-3 2-1 16,-6 3 1-16,-3 8 0 16,-3 8 0-16,4 0 1 15,2 8 0-15,6 5 1 16,-3 0 0-16,6 1-1 15,6-4 1-15,6-2 0 16,0-5 0-16,3-6-2 16,3-5 1-16,3-3-1 15,-1-10 1-15,10 5-1 0,-12-8 1 16,3-2-2-16,-9 2 1 16,-6 0 0-16,-9-3 0 15,0 6-1-15,-3-3 1 16,-6 8-1-16,4 6 1 15,-4 4 0-15,3 6 1 16,3 8 1-16,3 0 0 16,3 5 0-16,6 3 0 0,3-3 0 15,3-8 1 1,9-2-1-16,0-6 0 0,-3-2-2 16,8-6 1-16,-2-10-1 15,0-3 1-15,-9 3-1 16,0 2 0-16,-3-2 0 15,-12 0 0-15,-3 0-1 16,-6 7 1-16,-3 1-1 16,-3 8 0-16,4 2 1 15,2 8 0-15,6 6 0 16,3 5 0-16,0 2 1 16,6-2 0-16,6-3 0 15,3-5 0-15,6-3 0 16,6-10 0-16,-1-9 0 15,1-4 0-15,0-9-1 16,-6-4 0-16,-6 4 0 16,-3-2 0-16,-3 0-1 0,-6 5 0 15,-3 3 0-15,-9 7 1 16,0 6-1-16,0 6 1 16,3 4 0-16,3 6 1 15,3 8 0-15,3 2 0 16,6 1 1-16,9-9 0 15,3-7-1-15,0-6 0 16,6-13 0-16,-3-5 0 16,-3-8-1-16,0 0 1 15,-7-3-1-15,-2 5 1 16,-12-7-1-16,-5 5 1 0,-7 8 0 16,-6 5 0-16,0 8 1 15,0 10 0-15,0-2 0 16,10 3 0-16,5-3-5 15,3 0 1-15,6-8-11 16,12 0 1-16,2-6-11 16,7-4 0-16,-3-6-5 15,-6 0 1-15</inkml:trace>
  <inkml:trace contextRef="#ctx0" brushRef="#br0" timeOffset="1">19849 13684 11 0,'-14'6'5'0,"17"-6"9"16,-3 0 0-16,6-6-8 16,2 1 1-16,7 2 4 15,0 1 1-15,3-1-15 16,3-2 1-16,0-6 10 15,3 1 0-15,-1-1-4 16,-5-8 1-16,-3-10-3 0,-12 3 1 16,-9 2-2-16,-9 3 0 15,-9 5 0-15,-11 3 1 16,-10-3 0-16,-3 5 0 16,-2-7 0-16,-4-3 0 15,4-8-1-15,8-11 1 16,3-8-1-16,10 1 1 15,8-17-1-15,9 1 0 16,9-1-1-16,6 3 1 16,15-2 0-16,8-1 1 15,4 3-1-15,0-2 0 0,-6 7 0 16,-3 11 1-16,-7 11-2 16,-2 10 1-16,-6 16-2 15,-9 16 1-15,0 8-1 16,0 8 1-16,0 5-1 15,0-5 1-15,9 0-1 16,6-6 1-16,15-5-2 16,12-5 1-16,2-2-1 15,16-4 0-15,0 4 0 16,-7 1 1-16,-2 4-1 16,2 18 1-16,4 8 1 15,-9 16 0-15,-7 8 0 16,-2 8 1-16,0-11-1 15,-3-10 1-15,-1-6-1 16,4-8 1-16,6-7 0 16,2-17 0-16,7-10 0 0,11-10 0 15,4-11 0-15,11-1 1 16,-2-9 0-16,-10 7 0 16,-8-5 0-16,-10 10 0 15,-11 1 0-15,-6 2 0 16,-9 3-2-16,-12 7 1 15,-3 1-2-15,-12 10 0 16,-12 6-1-16,0 2 1 16,0-8 0-16,3 1 0 0,9-4 1 15,6-7 0-15,15-8 0 16,6-11 1-16,3-8-1 16,11-13 1-16,10 6-1 15,-3-6 0-15,-4 0 1 16,1 5 0-16,-12 8 0 15,-6 3 0-15,-9 0 1 16,-6 5 0-16,-9-5-1 16,-15 5 0-16,-15 3-1 15,-9 0 1-15,-14 0-1 16,-1 2 0-16,-5 6 1 16,5-3 0-16,7-2 0 15,5-11 1-15,6 10-1 16,10-2 1-16,8-8-1 15,6-8 1-15,6 0-2 16,3 2 1-16,6 1-1 16,0-1 0-16,6 6-1 0,6 6 1 15,3 1-1-15,3 4 1 32,23 10-1-32,4 13 0 15,-6 3 0-15,-1 3 1 16,7 13 0-16,8 10 0 15,13 8 0-15,11 3 1 16,1-8 0-16,-1-10 0 16,0-11 0-16,4-8 0 15,-13-6-1-15,-2-12 1 0,-7-4-1 16,4-1 1-16,-21-9-1 16,2-5 1-16,-8 5-1 15,0 0 1-15,-4-5-1 16,-5 0 1-16,-6 0-1 15,-9 5 1-15,-9 0-2 16,-15 0 1-16,3 0-1 16,-6 6 1-16,-6-3-1 15,-3 2 0-15,7 1 0 16,-4-1 1-16,6 1 0 16,12-1 0-16,-3 1 0 15,6-4 0-15,0 4-1 16,0 5 1-16,0 2 0 15,6 3 0-15,-3 3 0 16,3 2 1-16,6 3-1 16,0 0 1-16,-6-2-1 15,3-1 1-15,-1-2-1 0,-2-1 0 16,0 1 0-16,-3 0 0 16,0-1 0-16,0 1 0 15,0 0 0-15,0-3 1 16,0 0-1-16,0 0 0 15,0-2 0-15,-3 4 0 16,0 4 0-16,0 2 0 16,-3 13 0-16,-6 5 1 15,-3 1-1-15,0 2 1 0,4 0 0 16,5-5 0-16,3-3 0 16,6-7 0-16,-1-4 0 15,4-7 0-15,6-8 0 16,0-8 0-16,-3-1-1 15,-3 1 1-15,-3 5-1 16,-6 3 0-16,-6 0-1 16,0 10 1-16,-9 14 0 15,0 2 1-15,3 3 1 16,3 2 1-16,6-2 0 16,6-5 0-16,3-3 0 15,0-3 1-15,6-8-1 16,0-4 0-16,0-7-2 15,0 1 1-15,-3 0-2 16,-9 2 1-16,0 3-2 16,-6 3 1-16,-3 0-5 15,3 2 1-15,-3-2-9 0,3 5 0 16,0 0-12-16,9 5 1 16,9 3-1-16,3 0 1 15</inkml:trace>
  <inkml:trace contextRef="#ctx0" brushRef="#br0" timeOffset="2">22415 11888 42 0,'-12'-11'21'0,"0"11"-12"0,12 3 40 16,0 7-40-16,-6 12 1 15,6 7 3-15,-2 5 1 16,2 0-19-16,5 3 1 15,-2-10 10-15,3-3 1 16,6 0-10-16,-6-6 1 16,0-2-9-16,-3-5 1 15,3-4-10-15,-6-1 0 16,0-1-2-16,-6-5 1 0</inkml:trace>
  <inkml:trace contextRef="#ctx0" brushRef="#br0" timeOffset="3">22368 11927 44 0,'-6'-47'22'0,"41"12"-20"16,-17 22 42-16,0-3-40 15,0 0 1-15,0 1 5 16,3 4 1-16,-6 8-13 16,2 9 0-16,-5 4 7 15,-12 9 1-15,0 2-4 16,-6 5 1-16,-3 1-5 15,-5-3 0-15,11-3-3 16,-3-3 1-16,6-2-2 16,6-3 0-16,-3-2 1 15,11-3 0-15,4 0 3 16,3 5 1-16,0 3 5 16,3 10 0-16,-6-2 4 0,-6-3 0 15,-7 1 2-15,-7-1 1 16,-7 0-2-16,-21 0 0 15,12-5-5-15,-15-3 1 16,0-8-7-16,1-5 0 16,2-5-11-16,9-3 0 15,15 3-11-15,15-6 0 16</inkml:trace>
  <inkml:trace contextRef="#ctx0" brushRef="#br0" timeOffset="4">22906 12142 37 0,'-17'-19'18'0,"8"14"-2"0,9 0 16 15,-6-1-28-15,6 1 1 0,0-3 3 16,6 0 1-16,-3 3-9 15,6 5 0-15,-4 0 8 16,1 8 0-16,-3 10-2 16,-3 1 1-16,0 7-1 15,0 6 1-15,0 0-3 16,3-3 1-16,9-5-1 16,-9 0 0-16,6-1-1 15,0-1 0-15,0-1-2 16,0-16 0-16,3-2-1 15,3-6 0-15,3-2-8 16,-1-3 0-16,-2-5-6 16,6-3 1-16,-6 2-8 15,-6 1 0-15,0 5-3 16,-6 3 1-16</inkml:trace>
  <inkml:trace contextRef="#ctx0" brushRef="#br0" timeOffset="5">22781 12224 60 0,'-9'-6'30'0,"18"4"-26"16,-3-1 61-16,6-2-62 15,3 0 0-15,15 2 0 16,-3 0 0-16,2-5-13 16,-5-2 0-16,9 2-10 15,-3 3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21:30:22.302"/>
    </inkml:context>
    <inkml:brush xml:id="br0">
      <inkml:brushProperty name="width" value="0.1" units="cm"/>
      <inkml:brushProperty name="height" value="0.1" units="cm"/>
      <inkml:brushProperty name="color" value="#000098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936D319-5F67-4F86-9C55-25D0C41531C1}" emma:medium="tactile" emma:mode="ink">
          <msink:context xmlns:msink="http://schemas.microsoft.com/ink/2010/main" type="writingRegion" rotatedBoundingBox="9002,10722 11875,9564 12426,10928 9552,12087"/>
        </emma:interpretation>
      </emma:emma>
    </inkml:annotationXML>
    <inkml:traceGroup>
      <inkml:annotationXML>
        <emma:emma xmlns:emma="http://www.w3.org/2003/04/emma" version="1.0">
          <emma:interpretation id="{4188731C-9EFF-4B2A-AD14-CF6954CE729A}" emma:medium="tactile" emma:mode="ink">
            <msink:context xmlns:msink="http://schemas.microsoft.com/ink/2010/main" type="paragraph" rotatedBoundingBox="9002,10722 11875,9564 12426,10928 9552,12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B6287-708B-41D1-AE2A-68297F5430C0}" emma:medium="tactile" emma:mode="ink">
              <msink:context xmlns:msink="http://schemas.microsoft.com/ink/2010/main" type="line" rotatedBoundingBox="9002,10722 11875,9564 12426,10928 9552,12087"/>
            </emma:interpretation>
          </emma:emma>
        </inkml:annotationXML>
        <inkml:traceGroup>
          <inkml:annotationXML>
            <emma:emma xmlns:emma="http://www.w3.org/2003/04/emma" version="1.0">
              <emma:interpretation id="{5C99743B-EAC9-424B-B392-430712ABA118}" emma:medium="tactile" emma:mode="ink">
                <msink:context xmlns:msink="http://schemas.microsoft.com/ink/2010/main" type="inkWord" rotatedBoundingBox="9002,10722 11875,9564 12426,10928 9552,12087"/>
              </emma:interpretation>
            </emma:emma>
          </inkml:annotationXML>
          <inkml:trace contextRef="#ctx0" brushRef="#br0">-2389 1656 41 0,'-17'-11'20'0,"5"-11"-11"0,3 10 26 16,9 1-32-16,-8-4 1 16,-5-7 1-16,-8-4 1 0,0-8-7 15,-8-11 0-15,0-7 6 16,-1-15 0-16,1-12-2 15,-5-3 1-15,5 4 0 16,-13 10 1-16,4 1-1 16,0 0 1-16,-4 7-1 15,13 8 0-15,8-4-1 16,4-8 0-16,17-3-1 16,8 4 0-16,1-5-1 15,3 9 0-15,9 10-1 16,-4 8 1-16,-4 7-1 15,-1 8 0-15,-3 11 0 16,3 0 0-16,-8 15 0 16,13-3 0-16,-4 3 0 15,-5-8 0-15,13 1 0 16,0-1 0-16,0 8 0 0,17-7 0 16,4-1 0-16,0-3 0 15,30-4 1-15,-1-4 0 16,0 4-1-16,1 4 1 15,-13 8-1-15,-5 10 1 16,-3 19 0-16,-5 19 0 16,4 11-1-16,-16 11 0 15,-5-7 1-15,9-11 0 16,-4-12 0-16,-5-7 0 16,1-8-1-16,12-11 1 15,8 1 0-15,1-5 0 16,3 1-3-16,5-5 1 0,4-6-1 15,-4 3 1-15,0 7-1 16,-9-7 1-16,-8 4 0 16,-8 0 0-16,-13 7 1 15,8 4 0-15,1 7 0 16,-1-3 1-16,13-8-1 16,9-11 1-16,-1-4 0 15,0-11 0-15,1 0-1 16,3-15 0-16,-3-7-1 15,-13-8 1-15,4 0-1 16,-17-7 0-16,-12 0-3 16,-5 3 1-16,-12 1-1 15,-5-5 1-15,1 9 0 16,0-1 0-16,-1 7 0 16,1 9 0-16,4 6 2 0,-5 5 1 15,9 3 1-15,9 3 0 16,-1-3 1-16,9 4 0 15,4 7 0-15,4 1 0 16,0 3-1-16,5-8 0 16,-9 8-1-16,0-7 1 15,0 11-1-15,0-8 1 16,0 4-1-16,0 4 1 16,-5 3 0-16,1 0 0 15,4 1 0-15,-8-8 1 0,12-4-1 16,0-3 0-16,5-4 0 15,-1 3 0-15,-8-7-1 16,0-4 1-16,-4 4 1 16,0-3 1-16,0 3-1 15,-9 4 0-15,-8-4 0 16,0 0 0-16,0 0 0 16,0 7 1-16,0-3-3 15,0 7 1-15,-8 1-1 16,8 3 1-16,-9 11 0 15,1 8 0-15,4-8-1 16,4 4 1-16,0 0-1 16,0-15 1-16,8-8-1 15,13 1 0-15,-8-8 0 16,8-4 0-16,-5-3-1 16,10 3 1-16,-18 4-1 0,-4 8 1 15,-8 7-1-15,-4 7 0 16,-18 1 1-16,10 7 0 15,3 3 0-15,-4 8 1 16,13-3 0-16,-4-5 1 16,16 5-1-16,0-5 1 15,9 5 0-15,4-16 0 16,9-3-1-16,-5-8 1 16,0-11-1-16,0-11 1 15,-12-4-2-15,-13 4 1 16,-9 0-1-16,-3 4 1 0,-5 11-1 15,-4 3 1-15,0 8-2 16,4 8 1-16,-8-1-5 16,25 4 1-16,0-3-14 15,4 3 1-15,26-7-10 16,-9-12 0-16</inkml:trace>
          <inkml:trace contextRef="#ctx0" brushRef="#br1" timeOffset="8060.7535">-111-495 49 0,'-9'0'24'0,"9"-8"-27"16,0 8 40-16,9-7-42 15,-1-4 1-15,1-1-10 16,-1-3 0-16,-4 4 10 15,13 0 0-15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21:30:27.586"/>
    </inkml:context>
    <inkml:brush xml:id="br0">
      <inkml:brushProperty name="width" value="0.1" units="cm"/>
      <inkml:brushProperty name="height" value="0.1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DA8D155-3FDD-44FB-A490-0A24FAE7E942}" emma:medium="tactile" emma:mode="ink">
          <msink:context xmlns:msink="http://schemas.microsoft.com/ink/2010/main" type="writingRegion" rotatedBoundingBox="11861,8692 13637,8544 13725,9602 11950,9750"/>
        </emma:interpretation>
      </emma:emma>
    </inkml:annotationXML>
    <inkml:traceGroup>
      <inkml:annotationXML>
        <emma:emma xmlns:emma="http://www.w3.org/2003/04/emma" version="1.0">
          <emma:interpretation id="{382E1D84-BA19-41ED-862E-310365892B17}" emma:medium="tactile" emma:mode="ink">
            <msink:context xmlns:msink="http://schemas.microsoft.com/ink/2010/main" type="paragraph" rotatedBoundingBox="11861,8692 13637,8544 13725,9602 11950,9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CD1EE-E455-4181-9D2A-B9045E1F3EFC}" emma:medium="tactile" emma:mode="ink">
              <msink:context xmlns:msink="http://schemas.microsoft.com/ink/2010/main" type="line" rotatedBoundingBox="11861,8692 13637,8544 13725,9602 11950,9750"/>
            </emma:interpretation>
          </emma:emma>
        </inkml:annotationXML>
        <inkml:traceGroup>
          <inkml:annotationXML>
            <emma:emma xmlns:emma="http://www.w3.org/2003/04/emma" version="1.0">
              <emma:interpretation id="{7023F1CF-FB3A-4BCF-BB7A-99462D94DCE0}" emma:medium="tactile" emma:mode="ink">
                <msink:context xmlns:msink="http://schemas.microsoft.com/ink/2010/main" type="inkWord" rotatedBoundingBox="11861,8692 13637,8544 13725,9602 11950,9750"/>
              </emma:interpretation>
            </emma:emma>
          </inkml:annotationXML>
          <inkml:trace contextRef="#ctx0" brushRef="#br0">41 74 29 0,'-5'4'14'0,"1"-19"-5"16,0 8 15-16,4 7-23 16,0-4 1-16,0 4 1 15,0 4 1-15,-4 3-4 0,-5 4 0 16,-3 8 4-16,12 4 1 15,0-1-1-15,0 4 0 16,8-7 0-16,-4-4 0 16,5-8-2-16,-1-11 1 15,5-7-2-15,8-4 1 16,-4-11-2-16,-5 4 1 16,1-12-1-16,-5-3 1 15,-8 11-1-15,-4 7 0 0,-9 8 0 16,-3 7 0-16,-5 15 1 15,4 15 0-15,-4 4 2 16,12 8 1-16,-3 3 0 16,8-4 0-16,4-3 0 15,4-8 0-15,4-11-1 16,5-12 1-16,4-14-3 16,4-11 0-16,0-8 0 15,-9-4 0-15,1 1-1 16,-5-1 1-16,-8 8-1 15,-12 7 0-15,3 16 0 16,-3 14 1-16,-5 4-1 16,-4 7 1-16,12 4 0 15,-3 4 1-15,12-4-1 16,0-3 1-16,0-8 0 16,12-8 0-16,-3-14-1 0,12-16 1 15,0-3-1-15,-4-8 0 16,-5 1-1-16,-3 7 1 15,-14 0 1-15,-3 7 0 16,-5 11 0-16,-3 12 0 16,3 7-2-16,0 8 0 15,1-4-3-15,3-4 0 16,5 0-9-16,4-3 0 16,9-4-8-16,3-8 0 15,18 4-3-15,-5 0 1 16</inkml:trace>
          <inkml:trace contextRef="#ctx0" brushRef="#br0" timeOffset="2926.1291">-207 870 40 0,'-21'0'20'0,"29"-22"-19"16,-4 14 33-16,5-7-36 15,-1 4 0-15,0-8-11 0,5 8 0 16,8-11 8-16,-8 7 1 16</inkml:trace>
          <inkml:trace contextRef="#ctx0" brushRef="#br0" timeOffset="3062.1091">-136 676 40 0,'0'-8'20'0,"8"-36"-25"0,-3 32 35 16,-1-6-37-16,0 6 1 16,0-10-15-16,13 7 1 15</inkml:trace>
          <inkml:trace contextRef="#ctx0" brushRef="#br0" timeOffset="3197.1445">-52 444 39 0,'-12'-15'19'0,"16"8"-18"16,0-4 30-16,0 3-37 16,5-7 0-16,-1-3-16 15,9 3 0-15</inkml:trace>
          <inkml:trace contextRef="#ctx0" brushRef="#br0" timeOffset="3316.8922">24 198 41 0,'-9'0'20'0,"14"-30"-50"16,-1 22 31-16,8-3-9 15,-24-8 1-15</inkml:trace>
          <inkml:trace contextRef="#ctx0" brushRef="#br0" timeOffset="315.8266">536-82 48 0,'-21'-12'24'0,"38"9"-18"16,-13 6 44-16,1 12-43 16,3 8 1-16,0 18 3 15,5 0 0-15,-5 7-14 0,5 5 0 16,0-12 7-1,-1 4 1-15,5-12-10 0,-4-10 1 16,-5-8-8-16,1-12 0 16,-1-10-10-16,-4-16 1 15</inkml:trace>
          <inkml:trace contextRef="#ctx0" brushRef="#br0" timeOffset="689.1365">499-60 58 0,'-5'-37'29'0,"39"-27"-22"0,-21 45 48 0,8-3-50 16,4-4 0-16,0 7 5 16,0 0 1-16,5 19-14 15,-1 8 1-15,-4 11 7 16,-8 11 0-16,-8-4-5 16,-9 7 0-16,-9 1-5 15,1 7 1-15,-1-7-3 16,1-8 0-16,4-11-1 15,0-4 0-15,8 4 2 16,4-8 1-16,9-7 2 16,8 15 0-16,5-4 5 15,3 1 1-15,-3 6 3 16,-5 8 1-16,-4 4 2 16,-9 4 0-16,-12-4 0 15,-12 0 0-15,-18 0-5 16,1-4 1-16,-5-4-8 0,5-3 0 15,16-8-8-15,-3-11 0 16,7-4-8-16,9-3 0 16,17-8-5-16,4 4 1 15</inkml:trace>
          <inkml:trace contextRef="#ctx0" brushRef="#br0" timeOffset="1078.2557">1133 116 23 0,'9'-12'11'0,"-9"1"6"15,0 4 10-15,12 7-18 16,-3 7 1-16,-9 1 9 16,8 7 0-16,-8 11-21 15,0 4 0-15,13 3 16 16,-5-7 0-16,13 8-4 16,0-4 0-16,0-4-5 0,0 0 1 15,0-3-3 1,-4-9 0-16,0-6-6 0,4-8 0 15,0 0-6-15,0-11 0 16,4 0-6-16,0-4 0 16,-4-4-9-16,0-7 1 15,-4 11 2-15,-9 4 1 16</inkml:trace>
          <inkml:trace contextRef="#ctx0" brushRef="#br0" timeOffset="1231.4301">1041 370 69 0,'0'7'34'0,"50"-7"-39"0,-29-7 76 0,13-5-71 15,4-10 0-15,4-12-13 16,4-3 0-16,4 3-2 16,13-11 1-16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21:30:29.557"/>
    </inkml:context>
    <inkml:brush xml:id="br0">
      <inkml:brushProperty name="width" value="0.1" units="cm"/>
      <inkml:brushProperty name="height" value="0.1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7345033-1A84-471F-9FCE-14EBF35ED78F}" emma:medium="tactile" emma:mode="ink">
          <msink:context xmlns:msink="http://schemas.microsoft.com/ink/2010/main" type="writingRegion" rotatedBoundingBox="12626,8031 12983,8031 12983,8348 12626,8348"/>
        </emma:interpretation>
      </emma:emma>
    </inkml:annotationXML>
    <inkml:traceGroup>
      <inkml:annotationXML>
        <emma:emma xmlns:emma="http://www.w3.org/2003/04/emma" version="1.0">
          <emma:interpretation id="{549441C1-04C0-4A4E-8661-E501B6B933A7}" emma:medium="tactile" emma:mode="ink">
            <msink:context xmlns:msink="http://schemas.microsoft.com/ink/2010/main" type="paragraph" rotatedBoundingBox="12626,8031 12983,8031 12983,8348 12626,8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018B8D-5831-4926-87AA-171A8E27321C}" emma:medium="tactile" emma:mode="ink">
              <msink:context xmlns:msink="http://schemas.microsoft.com/ink/2010/main" type="line" rotatedBoundingBox="12626,8031 12983,8031 12983,8348 12626,8348"/>
            </emma:interpretation>
          </emma:emma>
        </inkml:annotationXML>
        <inkml:traceGroup>
          <inkml:annotationXML>
            <emma:emma xmlns:emma="http://www.w3.org/2003/04/emma" version="1.0">
              <emma:interpretation id="{4168BA96-D2AB-42E0-93C0-9A1F36CBEFE2}" emma:medium="tactile" emma:mode="ink">
                <msink:context xmlns:msink="http://schemas.microsoft.com/ink/2010/main" type="inkWord" rotatedBoundingBox="12626,8031 12983,8031 12983,8348 12626,8348"/>
              </emma:interpretation>
            </emma:emma>
          </inkml:annotationXML>
          <inkml:trace contextRef="#ctx0" brushRef="#br0">30 317 34 0,'0'-3'17'0,"-9"-1"1"15,5 4 8-15,0 0-22 16,0-8 0-16,-1 12 2 15,1 0 1-15,4-8-9 16,0-7 0-16,9-4 6 16,-1-4 0-16,5 1-3 0,-5 3 1 15,9 0 1-15,4 7 0 16,-13 5 2-16,9 10 0 16,-9 12 2-16,5-4 0 15,0 3 0-15,3-3 1 16,1-7-2-16,-4-8 0 15,8-4-3-15,4-18 0 0,9-12-6 16,-13-7 1-16,0 0-7 16,0-12 0-16,-13 16-9 15,5 3 1-15,-5 16-7 16,-4 22 1-16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F2D7B-A79C-4CC8-8C72-CCA274C94F2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11E2D-0795-41CA-ABC0-EAB27029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90322-DFC3-46FB-ABBA-7D48D546F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4273-3361-4C0E-8993-5D31E4314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AAAA-277C-4292-A4C2-8C628297C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1A1B-E5F7-4E80-B98A-86C3100F4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BB3A7-AAE4-46CE-9273-8457A77D7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AD07-2589-4EF6-BC85-4D0C326D7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A09A1-652D-42E3-BBFF-5DE243228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69F36-1906-4302-B90F-20B27DF2B3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6E45A-B4F2-4340-9A40-B6ED8C5B0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025BA-89EC-4CDF-BC7F-7D99C3319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38069-295B-4DE0-8520-46C63E4DE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fld id="{58F0E033-3CEB-4A51-A57A-201A13BBB4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90.emf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1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emf"/><Relationship Id="rId4" Type="http://schemas.openxmlformats.org/officeDocument/2006/relationships/image" Target="../media/image25.png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7" Type="http://schemas.openxmlformats.org/officeDocument/2006/relationships/image" Target="../media/image35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customXml" Target="../ink/ink5.xml"/><Relationship Id="rId4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56.png"/><Relationship Id="rId7" Type="http://schemas.openxmlformats.org/officeDocument/2006/relationships/image" Target="../media/image41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Relationship Id="rId9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0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66.png"/><Relationship Id="rId7" Type="http://schemas.openxmlformats.org/officeDocument/2006/relationships/image" Target="../media/image63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11.xml"/><Relationship Id="rId3" Type="http://schemas.openxmlformats.org/officeDocument/2006/relationships/image" Target="../media/image68.png"/><Relationship Id="rId7" Type="http://schemas.openxmlformats.org/officeDocument/2006/relationships/customXml" Target="../ink/ink8.xml"/><Relationship Id="rId12" Type="http://schemas.openxmlformats.org/officeDocument/2006/relationships/image" Target="../media/image73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72.emf"/><Relationship Id="rId4" Type="http://schemas.openxmlformats.org/officeDocument/2006/relationships/image" Target="../media/image69.png"/><Relationship Id="rId9" Type="http://schemas.openxmlformats.org/officeDocument/2006/relationships/customXml" Target="../ink/ink9.xml"/><Relationship Id="rId14" Type="http://schemas.openxmlformats.org/officeDocument/2006/relationships/image" Target="../media/image7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67" y="2449681"/>
            <a:ext cx="3868044" cy="3567878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-76200"/>
            <a:ext cx="8720138" cy="1470025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err="1" smtClean="0">
                <a:solidFill>
                  <a:srgbClr val="000098"/>
                </a:solidFill>
                <a:latin typeface="Garamond" pitchFamily="18" charset="0"/>
              </a:rPr>
              <a:t>Talagrand’s</a:t>
            </a:r>
            <a:r>
              <a:rPr lang="en-US" sz="3000" b="1" dirty="0" smtClean="0">
                <a:solidFill>
                  <a:srgbClr val="000098"/>
                </a:solidFill>
                <a:latin typeface="Garamond" pitchFamily="18" charset="0"/>
              </a:rPr>
              <a:t> convolution conjecture and</a:t>
            </a:r>
            <a:br>
              <a:rPr lang="en-US" sz="3000" b="1" dirty="0" smtClean="0">
                <a:solidFill>
                  <a:srgbClr val="000098"/>
                </a:solidFill>
                <a:latin typeface="Garamond" pitchFamily="18" charset="0"/>
              </a:rPr>
            </a:br>
            <a:r>
              <a:rPr lang="en-US" sz="3000" b="1" dirty="0" smtClean="0">
                <a:solidFill>
                  <a:srgbClr val="000098"/>
                </a:solidFill>
                <a:latin typeface="Garamond" pitchFamily="18" charset="0"/>
              </a:rPr>
              <a:t>anti-concentration of temperature</a:t>
            </a:r>
            <a:endParaRPr lang="en-US" sz="3000" b="1" i="1" baseline="30000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914400" y="1182327"/>
            <a:ext cx="779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45914" y="1787081"/>
            <a:ext cx="2758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none" dirty="0">
                <a:solidFill>
                  <a:srgbClr val="980000"/>
                </a:solidFill>
                <a:latin typeface="Gill Sans MT Condensed" pitchFamily="34" charset="0"/>
              </a:rPr>
              <a:t>University of Washington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69732" y="1412755"/>
            <a:ext cx="1509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none" dirty="0" smtClean="0">
                <a:latin typeface="Gill Sans MT Condensed" pitchFamily="34" charset="0"/>
              </a:rPr>
              <a:t>James R. Lee</a:t>
            </a:r>
            <a:endParaRPr lang="en-US" sz="2800" b="1" u="none" dirty="0">
              <a:latin typeface="Gill Sans MT Condensed" pitchFamily="34" charset="0"/>
            </a:endParaRPr>
          </a:p>
        </p:txBody>
      </p:sp>
      <p:sp>
        <p:nvSpPr>
          <p:cNvPr id="181" name="Text Box 6"/>
          <p:cNvSpPr txBox="1">
            <a:spLocks noChangeArrowheads="1"/>
          </p:cNvSpPr>
          <p:nvPr/>
        </p:nvSpPr>
        <p:spPr bwMode="auto">
          <a:xfrm>
            <a:off x="1173187" y="6189379"/>
            <a:ext cx="3314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none" dirty="0" smtClean="0">
                <a:latin typeface="Gill Sans MT Condensed" pitchFamily="34" charset="0"/>
              </a:rPr>
              <a:t>Joint work with Ronen </a:t>
            </a:r>
            <a:r>
              <a:rPr lang="en-US" sz="2800" b="1" u="none" dirty="0" err="1" smtClean="0">
                <a:latin typeface="Gill Sans MT Condensed" pitchFamily="34" charset="0"/>
              </a:rPr>
              <a:t>Eldan</a:t>
            </a:r>
            <a:endParaRPr lang="en-US" sz="2800" b="1" u="none" dirty="0">
              <a:latin typeface="Gill Sans MT Condensed" pitchFamily="34" charset="0"/>
            </a:endParaRP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4383988" y="6168402"/>
            <a:ext cx="3913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none" dirty="0" smtClean="0">
                <a:solidFill>
                  <a:srgbClr val="980000"/>
                </a:solidFill>
                <a:latin typeface="Gill Sans MT Condensed" pitchFamily="34" charset="0"/>
              </a:rPr>
              <a:t>[MSR, University of Washington,…]</a:t>
            </a:r>
            <a:endParaRPr lang="en-US" sz="2800" b="1" u="none" dirty="0">
              <a:solidFill>
                <a:srgbClr val="980000"/>
              </a:solidFill>
              <a:latin typeface="Gill Sans MT Condensed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0" y="1863417"/>
            <a:ext cx="3898329" cy="39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</a:t>
            </a:r>
            <a:r>
              <a:rPr lang="en-US" sz="3400" b="1" dirty="0">
                <a:solidFill>
                  <a:srgbClr val="000098"/>
                </a:solidFill>
                <a:latin typeface="Garamond" pitchFamily="18" charset="0"/>
              </a:rPr>
              <a:t>G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aussian case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894292"/>
                <a:ext cx="7143268" cy="539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:r>
                  <a:rPr lang="en-US" sz="2800" u="none" dirty="0" smtClean="0"/>
                  <a:t>and</a:t>
                </a:r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0" u="none" smtClean="0">
                        <a:solidFill>
                          <a:srgbClr val="C8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u="none" dirty="0" smtClean="0"/>
              </a:p>
            </p:txBody>
          </p:sp>
        </mc:Choice>
        <mc:Fallback xmlns=""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894292"/>
                <a:ext cx="7143268" cy="539571"/>
              </a:xfrm>
              <a:prstGeom prst="rect">
                <a:avLst/>
              </a:prstGeom>
              <a:blipFill rotWithShape="0">
                <a:blip r:embed="rId2"/>
                <a:stretch>
                  <a:fillRect t="-7955" b="-329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1417512"/>
                <a:ext cx="7431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Brownian semi-group: </a:t>
                </a:r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𝔼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[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1417512"/>
                <a:ext cx="743130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b="-341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1993582"/>
                <a:ext cx="8719704" cy="2026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>
                    <a:solidFill>
                      <a:srgbClr val="C00000"/>
                    </a:solidFill>
                  </a:rPr>
                  <a:t>Gaussian convolution conjecture:  </a:t>
                </a:r>
                <a:r>
                  <a:rPr lang="en-US" sz="2800" u="none" dirty="0"/>
                  <a:t>For every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𝑡</m:t>
                    </m:r>
                    <m:r>
                      <a:rPr lang="en-US" sz="2800" i="1" u="none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u="none" dirty="0"/>
                  <a:t>, there </a:t>
                </a:r>
                <a:r>
                  <a:rPr lang="en-US" sz="2800" u="none" dirty="0" smtClean="0"/>
                  <a:t>is a</a:t>
                </a:r>
                <a:endParaRPr lang="en-US" sz="2800" i="1" u="none" dirty="0" smtClean="0">
                  <a:latin typeface="Cambria Math"/>
                </a:endParaRPr>
              </a:p>
              <a:p>
                <a:pPr lvl="1" algn="l"/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𝜙</m:t>
                    </m:r>
                    <m:r>
                      <a:rPr lang="en-US" sz="2800" i="1" u="none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i="1" u="none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2800" i="1" u="none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i="1" u="none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/>
                  <a:t> so that for every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u="none" dirty="0"/>
                  <a:t>,</a:t>
                </a:r>
              </a:p>
              <a:p>
                <a:pPr lvl="1" algn="l"/>
                <a:r>
                  <a:rPr lang="en-US" sz="2800" u="none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u="none" dirty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/>
                  <a:t>and</a:t>
                </a:r>
                <a:r>
                  <a:rPr lang="en-US" sz="2800" u="none" dirty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i="1" u="none">
                        <a:latin typeface="Cambria Math"/>
                      </a:rPr>
                      <m:t>→0</m:t>
                    </m:r>
                  </m:oMath>
                </a14:m>
                <a:r>
                  <a:rPr lang="en-US" sz="2800" u="none" dirty="0"/>
                  <a:t> as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𝛼</m:t>
                    </m:r>
                    <m:r>
                      <a:rPr lang="en-US" sz="2800" i="1" u="none">
                        <a:latin typeface="Cambria Math"/>
                      </a:rPr>
                      <m:t>→∞</m:t>
                    </m:r>
                  </m:oMath>
                </a14:m>
                <a:endParaRPr lang="en-US" sz="2800" u="none" dirty="0"/>
              </a:p>
              <a:p>
                <a:pPr lvl="1" algn="l"/>
                <a:endParaRPr lang="en-US" sz="280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1993582"/>
                <a:ext cx="8719704" cy="2026902"/>
              </a:xfrm>
              <a:prstGeom prst="rect">
                <a:avLst/>
              </a:prstGeom>
              <a:blipFill rotWithShape="1">
                <a:blip r:embed="rId4"/>
                <a:stretch>
                  <a:fillRect t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15840" y="3832249"/>
                <a:ext cx="7912580" cy="304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- Special case of discrete cube conjecture</a:t>
                </a:r>
              </a:p>
              <a:p>
                <a:pPr lvl="1" algn="l"/>
                <a:r>
                  <a:rPr lang="en-US" sz="2800" u="none" dirty="0" smtClean="0"/>
                  <a:t>- Previously unknown for any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𝑡</m:t>
                    </m:r>
                  </m:oMath>
                </a14:m>
                <a:endParaRPr lang="en-US" sz="2800" b="0" u="none" dirty="0" smtClean="0"/>
              </a:p>
              <a:p>
                <a:pPr lvl="1" algn="l"/>
                <a:r>
                  <a:rPr lang="en-US" sz="2800" b="0" u="none" dirty="0" smtClean="0"/>
                  <a:t>-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𝑛</m:t>
                    </m:r>
                    <m:r>
                      <a:rPr lang="en-US" sz="2800" b="0" i="1" u="none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b="0" u="none" dirty="0" smtClean="0"/>
                  <a:t> is an exercise</a:t>
                </a:r>
              </a:p>
              <a:p>
                <a:pPr lvl="1" algn="l"/>
                <a:r>
                  <a:rPr lang="en-US" sz="2800" u="none" dirty="0" smtClean="0"/>
                  <a:t>- True in any fixed dimension</a:t>
                </a:r>
              </a:p>
              <a:p>
                <a:pPr lvl="1" algn="l"/>
                <a:r>
                  <a:rPr lang="en-US" sz="2400" b="0" u="none" dirty="0" smtClean="0"/>
                  <a:t>    [</a:t>
                </a:r>
                <a:r>
                  <a:rPr lang="en-US" sz="2400" u="none" dirty="0" smtClean="0"/>
                  <a:t>Ball</a:t>
                </a:r>
                <a:r>
                  <a:rPr lang="en-US" sz="2400" u="none" dirty="0"/>
                  <a:t>, </a:t>
                </a:r>
                <a:r>
                  <a:rPr lang="en-US" sz="2400" u="none" dirty="0" err="1"/>
                  <a:t>Barthe</a:t>
                </a:r>
                <a:r>
                  <a:rPr lang="en-US" sz="2400" u="none" dirty="0"/>
                  <a:t>, Bednorz, </a:t>
                </a:r>
                <a:r>
                  <a:rPr lang="en-US" sz="2400" u="none" dirty="0" err="1"/>
                  <a:t>Oleszkiewicz</a:t>
                </a:r>
                <a:r>
                  <a:rPr lang="en-US" sz="2400" u="none" dirty="0"/>
                  <a:t>, and Wolff, </a:t>
                </a:r>
                <a:r>
                  <a:rPr lang="en-US" sz="2400" u="none" dirty="0" smtClean="0"/>
                  <a:t>2010]</a:t>
                </a:r>
                <a:endParaRPr lang="en-US" sz="2400" b="0" u="none" dirty="0" smtClean="0"/>
              </a:p>
              <a:p>
                <a:pPr marL="914400" lvl="1" indent="-457200" algn="l">
                  <a:buFontTx/>
                  <a:buChar char="-"/>
                </a:pPr>
                <a:endParaRPr lang="en-US" sz="2800" b="0" u="none" dirty="0" smtClean="0"/>
              </a:p>
              <a:p>
                <a:pPr marL="914400" lvl="1" indent="-457200" algn="l">
                  <a:buFontTx/>
                  <a:buChar char="-"/>
                </a:pPr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40" y="3832249"/>
                <a:ext cx="7912580" cy="3046988"/>
              </a:xfrm>
              <a:prstGeom prst="rect">
                <a:avLst/>
              </a:prstGeom>
              <a:blipFill rotWithShape="0">
                <a:blip r:embed="rId5"/>
                <a:stretch>
                  <a:fillRect t="-2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307618" y="3528016"/>
            <a:ext cx="3469693" cy="3011762"/>
            <a:chOff x="5436105" y="3412802"/>
            <a:chExt cx="2673301" cy="2320478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862473" y="3412802"/>
              <a:ext cx="0" cy="2320478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436105" y="4523533"/>
              <a:ext cx="2673301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038720" y="4226400"/>
              <a:ext cx="1275480" cy="782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9360" y="4214880"/>
                <a:ext cx="1290960" cy="8071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reeform 12"/>
          <p:cNvSpPr/>
          <p:nvPr/>
        </p:nvSpPr>
        <p:spPr bwMode="auto">
          <a:xfrm rot="20415549">
            <a:off x="8042848" y="3581836"/>
            <a:ext cx="971508" cy="707090"/>
          </a:xfrm>
          <a:custGeom>
            <a:avLst/>
            <a:gdLst>
              <a:gd name="connsiteX0" fmla="*/ 732871 w 1163179"/>
              <a:gd name="connsiteY0" fmla="*/ 10383 h 773693"/>
              <a:gd name="connsiteX1" fmla="*/ 356354 w 1163179"/>
              <a:gd name="connsiteY1" fmla="*/ 97789 h 773693"/>
              <a:gd name="connsiteX2" fmla="*/ 174818 w 1163179"/>
              <a:gd name="connsiteY2" fmla="*/ 3659 h 773693"/>
              <a:gd name="connsiteX3" fmla="*/ 7 w 1163179"/>
              <a:gd name="connsiteY3" fmla="*/ 252430 h 773693"/>
              <a:gd name="connsiteX4" fmla="*/ 168095 w 1163179"/>
              <a:gd name="connsiteY4" fmla="*/ 481030 h 773693"/>
              <a:gd name="connsiteX5" fmla="*/ 295842 w 1163179"/>
              <a:gd name="connsiteY5" fmla="*/ 749971 h 773693"/>
              <a:gd name="connsiteX6" fmla="*/ 719424 w 1163179"/>
              <a:gd name="connsiteY6" fmla="*/ 729800 h 773693"/>
              <a:gd name="connsiteX7" fmla="*/ 524442 w 1163179"/>
              <a:gd name="connsiteY7" fmla="*/ 481030 h 773693"/>
              <a:gd name="connsiteX8" fmla="*/ 766489 w 1163179"/>
              <a:gd name="connsiteY8" fmla="*/ 393624 h 773693"/>
              <a:gd name="connsiteX9" fmla="*/ 719424 w 1163179"/>
              <a:gd name="connsiteY9" fmla="*/ 245706 h 773693"/>
              <a:gd name="connsiteX10" fmla="*/ 1163177 w 1163179"/>
              <a:gd name="connsiteY10" fmla="*/ 124683 h 773693"/>
              <a:gd name="connsiteX11" fmla="*/ 732871 w 1163179"/>
              <a:gd name="connsiteY11" fmla="*/ 10383 h 7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179" h="773693">
                <a:moveTo>
                  <a:pt x="732871" y="10383"/>
                </a:moveTo>
                <a:cubicBezTo>
                  <a:pt x="598401" y="5901"/>
                  <a:pt x="449363" y="98910"/>
                  <a:pt x="356354" y="97789"/>
                </a:cubicBezTo>
                <a:cubicBezTo>
                  <a:pt x="263345" y="96668"/>
                  <a:pt x="234209" y="-22114"/>
                  <a:pt x="174818" y="3659"/>
                </a:cubicBezTo>
                <a:cubicBezTo>
                  <a:pt x="115427" y="29432"/>
                  <a:pt x="1127" y="172868"/>
                  <a:pt x="7" y="252430"/>
                </a:cubicBezTo>
                <a:cubicBezTo>
                  <a:pt x="-1113" y="331992"/>
                  <a:pt x="118789" y="398107"/>
                  <a:pt x="168095" y="481030"/>
                </a:cubicBezTo>
                <a:cubicBezTo>
                  <a:pt x="217401" y="563953"/>
                  <a:pt x="203954" y="708509"/>
                  <a:pt x="295842" y="749971"/>
                </a:cubicBezTo>
                <a:cubicBezTo>
                  <a:pt x="387730" y="791433"/>
                  <a:pt x="681324" y="774623"/>
                  <a:pt x="719424" y="729800"/>
                </a:cubicBezTo>
                <a:cubicBezTo>
                  <a:pt x="757524" y="684977"/>
                  <a:pt x="516598" y="537059"/>
                  <a:pt x="524442" y="481030"/>
                </a:cubicBezTo>
                <a:cubicBezTo>
                  <a:pt x="532286" y="425001"/>
                  <a:pt x="733992" y="432845"/>
                  <a:pt x="766489" y="393624"/>
                </a:cubicBezTo>
                <a:cubicBezTo>
                  <a:pt x="798986" y="354403"/>
                  <a:pt x="653309" y="290530"/>
                  <a:pt x="719424" y="245706"/>
                </a:cubicBezTo>
                <a:cubicBezTo>
                  <a:pt x="785539" y="200883"/>
                  <a:pt x="1164298" y="161662"/>
                  <a:pt x="1163177" y="124683"/>
                </a:cubicBezTo>
                <a:cubicBezTo>
                  <a:pt x="1162056" y="87704"/>
                  <a:pt x="867341" y="14865"/>
                  <a:pt x="732871" y="10383"/>
                </a:cubicBezTo>
                <a:close/>
              </a:path>
            </a:pathLst>
          </a:custGeom>
          <a:solidFill>
            <a:srgbClr val="C00000">
              <a:alpha val="74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27153" y="3449257"/>
            <a:ext cx="1592551" cy="1535132"/>
          </a:xfrm>
          <a:prstGeom prst="ellipse">
            <a:avLst/>
          </a:prstGeom>
          <a:solidFill>
            <a:schemeClr val="tx1">
              <a:lumMod val="65000"/>
              <a:lumOff val="35000"/>
              <a:alpha val="61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build="p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isoperimetric (dual) version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 rot="20415549">
            <a:off x="5842974" y="2841282"/>
            <a:ext cx="3030416" cy="2129630"/>
          </a:xfrm>
          <a:custGeom>
            <a:avLst/>
            <a:gdLst>
              <a:gd name="connsiteX0" fmla="*/ 732871 w 1163179"/>
              <a:gd name="connsiteY0" fmla="*/ 10383 h 773693"/>
              <a:gd name="connsiteX1" fmla="*/ 356354 w 1163179"/>
              <a:gd name="connsiteY1" fmla="*/ 97789 h 773693"/>
              <a:gd name="connsiteX2" fmla="*/ 174818 w 1163179"/>
              <a:gd name="connsiteY2" fmla="*/ 3659 h 773693"/>
              <a:gd name="connsiteX3" fmla="*/ 7 w 1163179"/>
              <a:gd name="connsiteY3" fmla="*/ 252430 h 773693"/>
              <a:gd name="connsiteX4" fmla="*/ 168095 w 1163179"/>
              <a:gd name="connsiteY4" fmla="*/ 481030 h 773693"/>
              <a:gd name="connsiteX5" fmla="*/ 295842 w 1163179"/>
              <a:gd name="connsiteY5" fmla="*/ 749971 h 773693"/>
              <a:gd name="connsiteX6" fmla="*/ 719424 w 1163179"/>
              <a:gd name="connsiteY6" fmla="*/ 729800 h 773693"/>
              <a:gd name="connsiteX7" fmla="*/ 524442 w 1163179"/>
              <a:gd name="connsiteY7" fmla="*/ 481030 h 773693"/>
              <a:gd name="connsiteX8" fmla="*/ 766489 w 1163179"/>
              <a:gd name="connsiteY8" fmla="*/ 393624 h 773693"/>
              <a:gd name="connsiteX9" fmla="*/ 719424 w 1163179"/>
              <a:gd name="connsiteY9" fmla="*/ 245706 h 773693"/>
              <a:gd name="connsiteX10" fmla="*/ 1163177 w 1163179"/>
              <a:gd name="connsiteY10" fmla="*/ 124683 h 773693"/>
              <a:gd name="connsiteX11" fmla="*/ 732871 w 1163179"/>
              <a:gd name="connsiteY11" fmla="*/ 10383 h 7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179" h="773693">
                <a:moveTo>
                  <a:pt x="732871" y="10383"/>
                </a:moveTo>
                <a:cubicBezTo>
                  <a:pt x="598401" y="5901"/>
                  <a:pt x="449363" y="98910"/>
                  <a:pt x="356354" y="97789"/>
                </a:cubicBezTo>
                <a:cubicBezTo>
                  <a:pt x="263345" y="96668"/>
                  <a:pt x="234209" y="-22114"/>
                  <a:pt x="174818" y="3659"/>
                </a:cubicBezTo>
                <a:cubicBezTo>
                  <a:pt x="115427" y="29432"/>
                  <a:pt x="1127" y="172868"/>
                  <a:pt x="7" y="252430"/>
                </a:cubicBezTo>
                <a:cubicBezTo>
                  <a:pt x="-1113" y="331992"/>
                  <a:pt x="118789" y="398107"/>
                  <a:pt x="168095" y="481030"/>
                </a:cubicBezTo>
                <a:cubicBezTo>
                  <a:pt x="217401" y="563953"/>
                  <a:pt x="203954" y="708509"/>
                  <a:pt x="295842" y="749971"/>
                </a:cubicBezTo>
                <a:cubicBezTo>
                  <a:pt x="387730" y="791433"/>
                  <a:pt x="681324" y="774623"/>
                  <a:pt x="719424" y="729800"/>
                </a:cubicBezTo>
                <a:cubicBezTo>
                  <a:pt x="757524" y="684977"/>
                  <a:pt x="516598" y="537059"/>
                  <a:pt x="524442" y="481030"/>
                </a:cubicBezTo>
                <a:cubicBezTo>
                  <a:pt x="532286" y="425001"/>
                  <a:pt x="733992" y="432845"/>
                  <a:pt x="766489" y="393624"/>
                </a:cubicBezTo>
                <a:cubicBezTo>
                  <a:pt x="798986" y="354403"/>
                  <a:pt x="653309" y="290530"/>
                  <a:pt x="719424" y="245706"/>
                </a:cubicBezTo>
                <a:cubicBezTo>
                  <a:pt x="785539" y="200883"/>
                  <a:pt x="1164298" y="161662"/>
                  <a:pt x="1163177" y="124683"/>
                </a:cubicBezTo>
                <a:cubicBezTo>
                  <a:pt x="1162056" y="87704"/>
                  <a:pt x="867341" y="14865"/>
                  <a:pt x="732871" y="10383"/>
                </a:cubicBezTo>
                <a:close/>
              </a:path>
            </a:pathLst>
          </a:custGeom>
          <a:solidFill>
            <a:srgbClr val="C00000">
              <a:alpha val="74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6876280" y="5157210"/>
                <a:ext cx="259346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m:rPr>
                          <m:lit/>
                        </m:rP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80" y="5157210"/>
                <a:ext cx="2593469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02833" y="1492023"/>
                <a:ext cx="633677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supported on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833" y="1492023"/>
                <a:ext cx="633677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202833" y="2038124"/>
                <a:ext cx="633677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   s</a:t>
                </a:r>
                <a:r>
                  <a:rPr lang="en-US" sz="2800" u="none" dirty="0" smtClean="0">
                    <a:solidFill>
                      <a:schemeClr val="tx1"/>
                    </a:solidFill>
                  </a:rPr>
                  <a:t>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833" y="2038124"/>
                <a:ext cx="633677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193868" y="951899"/>
                <a:ext cx="633677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and consider a subset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68" y="951899"/>
                <a:ext cx="633677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193868" y="2732959"/>
                <a:ext cx="6336770" cy="970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/>
                  <a:t>Goal:  </a:t>
                </a:r>
                <a:r>
                  <a:rPr lang="en-US" sz="2800" u="none" dirty="0" smtClean="0"/>
                  <a:t>Maximize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subject to these constraints.</a:t>
                </a:r>
              </a:p>
            </p:txBody>
          </p:sp>
        </mc:Choice>
        <mc:Fallback xmlns="">
          <p:sp>
            <p:nvSpPr>
              <p:cNvPr id="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68" y="2732959"/>
                <a:ext cx="6336770" cy="970458"/>
              </a:xfrm>
              <a:prstGeom prst="rect">
                <a:avLst/>
              </a:prstGeom>
              <a:blipFill rotWithShape="0">
                <a:blip r:embed="rId6"/>
                <a:stretch>
                  <a:fillRect t="-3750" b="-162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251475" y="3947463"/>
                <a:ext cx="6336770" cy="539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gets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75" y="3947463"/>
                <a:ext cx="6336770" cy="539571"/>
              </a:xfrm>
              <a:prstGeom prst="rect">
                <a:avLst/>
              </a:prstGeom>
              <a:blipFill rotWithShape="0">
                <a:blip r:embed="rId7"/>
                <a:stretch>
                  <a:fillRect t="-7955" b="-329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251475" y="4735183"/>
                <a:ext cx="6336770" cy="1401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/>
                  <a:t>Conjecture </a:t>
                </a:r>
                <a:r>
                  <a:rPr lang="en-US" sz="2800" u="none" dirty="0" smtClean="0"/>
                  <a:t>[restated]</a:t>
                </a:r>
                <a:r>
                  <a:rPr lang="en-US" sz="2800" b="1" u="none" dirty="0" smtClean="0"/>
                  <a:t>: </a:t>
                </a:r>
              </a:p>
              <a:p>
                <a:pPr lvl="1" algn="l"/>
                <a:r>
                  <a:rPr lang="en-US" sz="2800" u="none" dirty="0" smtClean="0"/>
                  <a:t>  One can achieve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  as</a:t>
                </a:r>
                <a14:m>
                  <m:oMath xmlns:m="http://schemas.openxmlformats.org/officeDocument/2006/math">
                    <m:r>
                      <a:rPr lang="en-US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75" y="4735183"/>
                <a:ext cx="6336770" cy="1401346"/>
              </a:xfrm>
              <a:prstGeom prst="rect">
                <a:avLst/>
              </a:prstGeom>
              <a:blipFill rotWithShape="0">
                <a:blip r:embed="rId8"/>
                <a:stretch>
                  <a:fillRect t="-4783" b="-1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8204400" y="2015640"/>
              <a:ext cx="659520" cy="899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00440" y="2008440"/>
                <a:ext cx="667440" cy="9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3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</a:t>
            </a:r>
            <a:r>
              <a:rPr lang="en-US" sz="3400" b="1" dirty="0">
                <a:solidFill>
                  <a:srgbClr val="000098"/>
                </a:solidFill>
                <a:latin typeface="Garamond" pitchFamily="18" charset="0"/>
              </a:rPr>
              <a:t>G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aussian case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6689" y="951899"/>
            <a:ext cx="8237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b="1" u="none" dirty="0" smtClean="0">
                <a:solidFill>
                  <a:srgbClr val="C00000"/>
                </a:solidFill>
              </a:rPr>
              <a:t>Theorem [</a:t>
            </a:r>
            <a:r>
              <a:rPr lang="en-US" sz="2800" b="1" u="none" dirty="0" err="1" smtClean="0">
                <a:solidFill>
                  <a:srgbClr val="C00000"/>
                </a:solidFill>
              </a:rPr>
              <a:t>Eldan</a:t>
            </a:r>
            <a:r>
              <a:rPr lang="en-US" sz="2800" b="1" u="none" dirty="0" smtClean="0">
                <a:solidFill>
                  <a:srgbClr val="C00000"/>
                </a:solidFill>
              </a:rPr>
              <a:t>-L 2014]: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30794" y="2680109"/>
                <a:ext cx="72008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u="none" dirty="0" smtClean="0"/>
                  <a:t>then for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𝛼</m:t>
                    </m:r>
                    <m:r>
                      <a:rPr lang="en-US" sz="2800" b="0" i="1" u="none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sz="2800" u="none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94" y="2680109"/>
                <a:ext cx="720087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7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1068" y="2104039"/>
                <a:ext cx="61636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≽−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𝛽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𝐼𝑑</m:t>
                    </m:r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   </a:t>
                </a:r>
                <a:r>
                  <a:rPr lang="en-US" sz="2800" u="none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68" y="2104039"/>
                <a:ext cx="616367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7171" y="1527969"/>
                <a:ext cx="6858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𝑓</m:t>
                    </m:r>
                    <m:r>
                      <a:rPr lang="en-US" sz="2800" i="1" u="none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u="none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u="none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i="1" u="none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 smtClean="0"/>
                  <a:t>satisfies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 u="none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u="none" dirty="0"/>
                  <a:t> </a:t>
                </a:r>
                <a:r>
                  <a:rPr lang="en-US" sz="2800" u="none" dirty="0" smtClean="0"/>
                  <a:t>and</a:t>
                </a:r>
              </a:p>
              <a:p>
                <a:pPr lvl="1" algn="l"/>
                <a:endParaRPr lang="en-US" sz="2800" u="non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1" y="1527969"/>
                <a:ext cx="6858000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759" y="2980209"/>
                <a:ext cx="7200875" cy="133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32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59" y="2980209"/>
                <a:ext cx="7200875" cy="13308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9" y="2773093"/>
            <a:ext cx="6912840" cy="42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</a:t>
            </a:r>
            <a:r>
              <a:rPr lang="en-US" sz="3400" b="1" dirty="0">
                <a:solidFill>
                  <a:srgbClr val="000098"/>
                </a:solidFill>
                <a:latin typeface="Garamond" pitchFamily="18" charset="0"/>
              </a:rPr>
              <a:t>G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aussian case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6689" y="951899"/>
            <a:ext cx="8237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b="1" u="none" dirty="0" smtClean="0">
                <a:solidFill>
                  <a:srgbClr val="C00000"/>
                </a:solidFill>
              </a:rPr>
              <a:t>Theorem [</a:t>
            </a:r>
            <a:r>
              <a:rPr lang="en-US" sz="2800" b="1" u="none" dirty="0" err="1" smtClean="0">
                <a:solidFill>
                  <a:srgbClr val="C00000"/>
                </a:solidFill>
              </a:rPr>
              <a:t>Eldan</a:t>
            </a:r>
            <a:r>
              <a:rPr lang="en-US" sz="2800" b="1" u="none" dirty="0" smtClean="0">
                <a:solidFill>
                  <a:srgbClr val="C00000"/>
                </a:solidFill>
              </a:rPr>
              <a:t>-L 2014]: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30794" y="2680109"/>
                <a:ext cx="72008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u="none" dirty="0" smtClean="0"/>
                  <a:t>then for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𝛼</m:t>
                    </m:r>
                    <m:r>
                      <a:rPr lang="en-US" sz="2800" b="0" i="1" u="none" smtClean="0">
                        <a:latin typeface="Cambria Math"/>
                      </a:rPr>
                      <m:t>≥8</m:t>
                    </m:r>
                  </m:oMath>
                </a14:m>
                <a:r>
                  <a:rPr lang="en-US" sz="2800" u="none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94" y="2680109"/>
                <a:ext cx="720087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7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1068" y="2104039"/>
                <a:ext cx="61636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≽−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𝛽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𝐼𝑑</m:t>
                    </m:r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   </a:t>
                </a:r>
                <a:r>
                  <a:rPr lang="en-US" sz="2800" u="none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68" y="2104039"/>
                <a:ext cx="6163675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7171" y="1527969"/>
                <a:ext cx="6858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𝑓</m:t>
                    </m:r>
                    <m:r>
                      <a:rPr lang="en-US" sz="2800" i="1" u="none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u="none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u="none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i="1" u="none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 smtClean="0"/>
                  <a:t>satisfies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 u="none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u="none" dirty="0"/>
                  <a:t> </a:t>
                </a:r>
                <a:r>
                  <a:rPr lang="en-US" sz="2800" u="none" dirty="0" smtClean="0"/>
                  <a:t>and</a:t>
                </a:r>
              </a:p>
              <a:p>
                <a:pPr lvl="1" algn="l"/>
                <a:endParaRPr lang="en-US" sz="2800" u="non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1" y="1527969"/>
                <a:ext cx="6858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66689" y="4535598"/>
                <a:ext cx="8237801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>
                    <a:solidFill>
                      <a:srgbClr val="C00000"/>
                    </a:solidFill>
                  </a:rPr>
                  <a:t>Corollary:  </a:t>
                </a:r>
                <a:r>
                  <a:rPr lang="en-US" sz="2800" u="none" dirty="0"/>
                  <a:t>If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𝑓</m:t>
                    </m:r>
                    <m:r>
                      <a:rPr lang="en-US" sz="2800" i="1" u="none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u="none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u="none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i="1" u="none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/>
                  <a:t>satisfies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 u="none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u="none" dirty="0"/>
                  <a:t> </a:t>
                </a:r>
                <a:r>
                  <a:rPr lang="en-US" sz="2800" u="none" dirty="0" smtClean="0"/>
                  <a:t>then for any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𝑡</m:t>
                    </m:r>
                    <m:r>
                      <a:rPr lang="en-US" sz="2800" b="0" i="1" u="none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u="none" dirty="0" smtClean="0"/>
                  <a:t> and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𝛼</m:t>
                    </m:r>
                    <m:r>
                      <a:rPr lang="en-US" sz="2800" b="0" i="1" u="none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sz="2800" u="none" dirty="0" smtClean="0"/>
                  <a:t>,</a:t>
                </a:r>
              </a:p>
              <a:p>
                <a:pPr lvl="1" algn="l"/>
                <a:endParaRPr lang="en-US" sz="2800" u="none" dirty="0"/>
              </a:p>
              <a:p>
                <a:pPr lvl="1" algn="l"/>
                <a:endParaRPr lang="en-US" sz="2800" b="1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89" y="4535598"/>
                <a:ext cx="8237801" cy="1815882"/>
              </a:xfrm>
              <a:prstGeom prst="rect">
                <a:avLst/>
              </a:prstGeom>
              <a:blipFill rotWithShape="0">
                <a:blip r:embed="rId5"/>
                <a:stretch>
                  <a:fillRect t="-30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57973" y="5226882"/>
                <a:ext cx="7200875" cy="133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32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i="1" u="none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u="none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3200" i="1" u="none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u="none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i="1" u="none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sz="32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73" y="5226882"/>
                <a:ext cx="7200875" cy="1330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759" y="2980209"/>
                <a:ext cx="7200875" cy="133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32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59" y="2980209"/>
                <a:ext cx="7200875" cy="13308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8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</a:t>
            </a:r>
            <a:r>
              <a:rPr lang="en-US" sz="3400" b="1" dirty="0">
                <a:solidFill>
                  <a:srgbClr val="000098"/>
                </a:solidFill>
                <a:latin typeface="Garamond" pitchFamily="18" charset="0"/>
              </a:rPr>
              <a:t>G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aussian case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6689" y="951899"/>
            <a:ext cx="8237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b="1" u="none" dirty="0" smtClean="0">
                <a:solidFill>
                  <a:srgbClr val="C00000"/>
                </a:solidFill>
              </a:rPr>
              <a:t>Theorem [</a:t>
            </a:r>
            <a:r>
              <a:rPr lang="en-US" sz="2800" b="1" u="none" dirty="0" err="1" smtClean="0">
                <a:solidFill>
                  <a:srgbClr val="C00000"/>
                </a:solidFill>
              </a:rPr>
              <a:t>Eldan</a:t>
            </a:r>
            <a:r>
              <a:rPr lang="en-US" sz="2800" b="1" u="none" dirty="0" smtClean="0">
                <a:solidFill>
                  <a:srgbClr val="C00000"/>
                </a:solidFill>
              </a:rPr>
              <a:t>-L 2014]: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30794" y="2680109"/>
                <a:ext cx="72008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u="none" dirty="0" smtClean="0"/>
                  <a:t>then for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𝛼</m:t>
                    </m:r>
                    <m:r>
                      <a:rPr lang="en-US" sz="2800" b="0" i="1" u="none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sz="2800" u="none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94" y="2680109"/>
                <a:ext cx="720087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7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1068" y="2104039"/>
                <a:ext cx="61636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≽−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𝛽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𝐼𝑑</m:t>
                    </m:r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   </a:t>
                </a:r>
                <a:r>
                  <a:rPr lang="en-US" sz="2800" u="none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68" y="2104039"/>
                <a:ext cx="6163675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7171" y="1527969"/>
                <a:ext cx="6858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𝑓</m:t>
                    </m:r>
                    <m:r>
                      <a:rPr lang="en-US" sz="2800" i="1" u="none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u="none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u="none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i="1" u="none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 smtClean="0"/>
                  <a:t>satisfies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 u="none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u="none" dirty="0"/>
                  <a:t> </a:t>
                </a:r>
                <a:r>
                  <a:rPr lang="en-US" sz="2800" u="none" dirty="0" smtClean="0"/>
                  <a:t>and</a:t>
                </a:r>
              </a:p>
              <a:p>
                <a:pPr lvl="1" algn="l"/>
                <a:endParaRPr lang="en-US" sz="2800" u="non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1" y="1527969"/>
                <a:ext cx="6858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66689" y="4535598"/>
                <a:ext cx="8237801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>
                    <a:solidFill>
                      <a:srgbClr val="C00000"/>
                    </a:solidFill>
                  </a:rPr>
                  <a:t>Corollary:  </a:t>
                </a:r>
                <a:r>
                  <a:rPr lang="en-US" sz="2800" u="none" dirty="0"/>
                  <a:t>If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𝑓</m:t>
                    </m:r>
                    <m:r>
                      <a:rPr lang="en-US" sz="2800" i="1" u="none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u="none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u="none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i="1" u="none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/>
                  <a:t>satisfies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 u="none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u="none" dirty="0"/>
                  <a:t> </a:t>
                </a:r>
                <a:r>
                  <a:rPr lang="en-US" sz="2800" u="none" dirty="0" smtClean="0"/>
                  <a:t>then for any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𝑡</m:t>
                    </m:r>
                    <m:r>
                      <a:rPr lang="en-US" sz="2800" b="0" i="1" u="none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u="none" dirty="0" smtClean="0"/>
                  <a:t> and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𝛼</m:t>
                    </m:r>
                    <m:r>
                      <a:rPr lang="en-US" sz="2800" b="0" i="1" u="none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sz="2800" u="none" dirty="0" smtClean="0"/>
                  <a:t>,</a:t>
                </a:r>
              </a:p>
              <a:p>
                <a:pPr lvl="1" algn="l"/>
                <a:endParaRPr lang="en-US" sz="2800" u="none" dirty="0"/>
              </a:p>
              <a:p>
                <a:pPr lvl="1" algn="l"/>
                <a:endParaRPr lang="en-US" sz="2800" b="1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89" y="4535598"/>
                <a:ext cx="8237801" cy="1815882"/>
              </a:xfrm>
              <a:prstGeom prst="rect">
                <a:avLst/>
              </a:prstGeom>
              <a:blipFill rotWithShape="0">
                <a:blip r:embed="rId5"/>
                <a:stretch>
                  <a:fillRect t="-30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57973" y="5226882"/>
                <a:ext cx="7200875" cy="1287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320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i="1" u="none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u="none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3200" i="1" u="none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u="none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i="1" u="none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sz="32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73" y="5226882"/>
                <a:ext cx="7200875" cy="12872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759" y="2980209"/>
                <a:ext cx="7200875" cy="1287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32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32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59" y="2980209"/>
                <a:ext cx="7200875" cy="12872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97117" y="2627259"/>
            <a:ext cx="7719338" cy="1989231"/>
            <a:chOff x="597117" y="2627259"/>
            <a:chExt cx="7719338" cy="1989231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97117" y="2627259"/>
              <a:ext cx="7719338" cy="1838667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rgbClr val="0000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39992" y="2852930"/>
                  <a:ext cx="6858000" cy="17635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 algn="l"/>
                  <a:r>
                    <a:rPr lang="en-US" sz="2800" b="1" u="none" dirty="0" smtClean="0"/>
                    <a:t>Fact:  </a:t>
                  </a:r>
                  <a:r>
                    <a:rPr lang="en-US" sz="2800" u="none" dirty="0" smtClean="0"/>
                    <a:t>For any </a:t>
                  </a:r>
                  <a14:m>
                    <m:oMath xmlns:m="http://schemas.openxmlformats.org/officeDocument/2006/math">
                      <m:r>
                        <a:rPr lang="en-US" sz="2800" b="0" i="1" u="none" smtClean="0"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US" sz="2800" u="none" dirty="0" smtClean="0"/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u="none" smtClean="0">
                          <a:latin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u="none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b="0" i="1" u="none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en-US" sz="2800" u="none" dirty="0" smtClean="0"/>
                    <a:t>,</a:t>
                  </a:r>
                </a:p>
                <a:p>
                  <a:pPr lvl="1"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0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800" b="0" i="1" u="none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≽−</m:t>
                        </m:r>
                        <m:f>
                          <m:fPr>
                            <m:ctrlP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𝐼𝑑</m:t>
                        </m:r>
                      </m:oMath>
                    </m:oMathPara>
                  </a14:m>
                  <a:endParaRPr lang="en-US" sz="2800" u="none" dirty="0" smtClean="0">
                    <a:solidFill>
                      <a:srgbClr val="C00000"/>
                    </a:solidFill>
                  </a:endParaRPr>
                </a:p>
                <a:p>
                  <a:pPr lvl="1" algn="l"/>
                  <a:endParaRPr lang="en-US" sz="2800" u="none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92" y="2852930"/>
                  <a:ext cx="6858000" cy="17635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1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77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481903" y="906357"/>
                <a:ext cx="8237801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>
                    <a:solidFill>
                      <a:srgbClr val="C00000"/>
                    </a:solidFill>
                  </a:rPr>
                  <a:t>Corollary:  </a:t>
                </a:r>
                <a:r>
                  <a:rPr lang="en-US" sz="2800" u="none" dirty="0"/>
                  <a:t>If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𝑓</m:t>
                    </m:r>
                    <m:r>
                      <a:rPr lang="en-US" sz="2800" i="1" u="none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u="none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u="none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i="1" u="none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/>
                  <a:t>satisfies 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 u="none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u="none" dirty="0"/>
                  <a:t> </a:t>
                </a:r>
                <a:r>
                  <a:rPr lang="en-US" sz="2800" u="none" dirty="0" smtClean="0"/>
                  <a:t>then for any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𝑡</m:t>
                    </m:r>
                    <m:r>
                      <a:rPr lang="en-US" sz="2800" b="0" i="1" u="none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u="none" dirty="0" smtClean="0"/>
                  <a:t> and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𝛼</m:t>
                    </m:r>
                    <m:r>
                      <a:rPr lang="en-US" sz="2800" b="0" i="1" u="none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sz="2800" u="none" dirty="0" smtClean="0"/>
                  <a:t>,</a:t>
                </a:r>
              </a:p>
              <a:p>
                <a:pPr lvl="1" algn="l"/>
                <a:endParaRPr lang="en-US" sz="2800" u="none" dirty="0"/>
              </a:p>
              <a:p>
                <a:pPr lvl="1" algn="l"/>
                <a:endParaRPr lang="en-US" sz="2800" b="1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903" y="906357"/>
                <a:ext cx="8237801" cy="1815882"/>
              </a:xfrm>
              <a:prstGeom prst="rect">
                <a:avLst/>
              </a:prstGeom>
              <a:blipFill rotWithShape="0">
                <a:blip r:embed="rId2"/>
                <a:stretch>
                  <a:fillRect t="-33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some difficulties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00366" y="1744853"/>
                <a:ext cx="7200875" cy="810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u="none" smtClean="0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u="none" smtClean="0">
                        <a:solidFill>
                          <a:srgbClr val="000098"/>
                        </a:solidFill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4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4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u="none" smtClean="0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u="none" smtClean="0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4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4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4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4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800" i="1" u="none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u="none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800" i="1" u="none">
                                            <a:solidFill>
                                              <a:srgbClr val="0000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u="none">
                                            <a:solidFill>
                                              <a:srgbClr val="0000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 u="none">
                                            <a:solidFill>
                                              <a:srgbClr val="0000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66" y="1744853"/>
                <a:ext cx="7200875" cy="810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26237" y="3412802"/>
            <a:ext cx="3469693" cy="3011762"/>
            <a:chOff x="5436105" y="3412802"/>
            <a:chExt cx="2673301" cy="2320478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6862473" y="3412802"/>
              <a:ext cx="0" cy="2320478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436105" y="4523533"/>
              <a:ext cx="2673301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1922078" y="2680109"/>
                <a:ext cx="593352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u="none" dirty="0" smtClean="0">
                    <a:solidFill>
                      <a:srgbClr val="C00000"/>
                    </a:solidFill>
                  </a:rPr>
                  <a:t>What</a:t>
                </a:r>
                <a:r>
                  <a:rPr lang="en-US" u="none" dirty="0">
                    <a:solidFill>
                      <a:srgbClr val="C00000"/>
                    </a:solidFill>
                  </a:rPr>
                  <a:t> </a:t>
                </a:r>
                <a:r>
                  <a:rPr lang="en-US" u="none" dirty="0" smtClean="0">
                    <a:solidFill>
                      <a:srgbClr val="C00000"/>
                    </a:solidFill>
                  </a:rPr>
                  <a:t>are the difficult functions </a:t>
                </a:r>
                <a14:m>
                  <m:oMath xmlns:m="http://schemas.openxmlformats.org/officeDocument/2006/math">
                    <m:r>
                      <a:rPr lang="en-US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u="none" dirty="0" smtClean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078" y="2680109"/>
                <a:ext cx="5933521" cy="553998"/>
              </a:xfrm>
              <a:prstGeom prst="rect">
                <a:avLst/>
              </a:prstGeom>
              <a:blipFill rotWithShape="0">
                <a:blip r:embed="rId4"/>
                <a:stretch>
                  <a:fillRect t="-14286" b="-329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36261" y="6043387"/>
            <a:ext cx="17858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u="none" dirty="0" smtClean="0">
                <a:solidFill>
                  <a:srgbClr val="C00000"/>
                </a:solidFill>
              </a:rPr>
              <a:t>half space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979685" y="3947367"/>
            <a:ext cx="305317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b="1" u="none" dirty="0" smtClean="0">
                <a:solidFill>
                  <a:srgbClr val="000098"/>
                </a:solidFill>
              </a:rPr>
              <a:t>Good:</a:t>
            </a:r>
          </a:p>
          <a:p>
            <a:pPr lvl="1" algn="l"/>
            <a:r>
              <a:rPr lang="en-US" sz="2800" b="0" u="none" dirty="0" smtClean="0">
                <a:solidFill>
                  <a:srgbClr val="000098"/>
                </a:solidFill>
              </a:rPr>
              <a:t>noise insensitive</a:t>
            </a:r>
          </a:p>
          <a:p>
            <a:pPr lvl="1" algn="l"/>
            <a:r>
              <a:rPr lang="en-US" sz="2800" b="1" u="none" dirty="0" smtClean="0">
                <a:solidFill>
                  <a:srgbClr val="000098"/>
                </a:solidFill>
              </a:rPr>
              <a:t>Bad:</a:t>
            </a:r>
          </a:p>
          <a:p>
            <a:pPr lvl="1" algn="l"/>
            <a:r>
              <a:rPr lang="en-US" sz="2800" u="none" dirty="0" smtClean="0">
                <a:solidFill>
                  <a:srgbClr val="000098"/>
                </a:solidFill>
              </a:rPr>
              <a:t>boundary far from origin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846762" y="3429000"/>
            <a:ext cx="3469693" cy="3011762"/>
            <a:chOff x="5436105" y="3412802"/>
            <a:chExt cx="2673301" cy="232047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6862473" y="3412802"/>
              <a:ext cx="0" cy="2320478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436105" y="4523533"/>
              <a:ext cx="2673301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744821" y="6043387"/>
            <a:ext cx="17858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u="none" dirty="0" smtClean="0">
                <a:solidFill>
                  <a:srgbClr val="C00000"/>
                </a:solidFill>
              </a:rPr>
              <a:t>dust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781747" y="4062677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934147" y="5445245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049101" y="3717035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05677" y="3659428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63284" y="4408319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816919" y="4355988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49101" y="5041996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970813" y="5790887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164315" y="5675673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5934147" y="4444035"/>
            <a:ext cx="79498" cy="79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069782" y="4596435"/>
            <a:ext cx="79498" cy="79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5666533" y="4523533"/>
            <a:ext cx="79498" cy="79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6242603" y="4328821"/>
            <a:ext cx="79498" cy="79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8212529">
            <a:off x="5499331" y="5174333"/>
            <a:ext cx="655568" cy="347112"/>
            <a:chOff x="5587035" y="3600351"/>
            <a:chExt cx="655568" cy="347112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5854649" y="37155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5990284" y="38679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5587035" y="3795063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6163105" y="3600351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</p:grp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6086547" y="5847024"/>
            <a:ext cx="79498" cy="79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6336598" y="5226265"/>
            <a:ext cx="79498" cy="79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5818933" y="5926522"/>
            <a:ext cx="79498" cy="79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395003" y="5731810"/>
            <a:ext cx="79498" cy="79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 rot="5400000">
            <a:off x="5459339" y="3897438"/>
            <a:ext cx="655568" cy="420529"/>
            <a:chOff x="5587035" y="3600351"/>
            <a:chExt cx="655568" cy="347112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5854649" y="37155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5990284" y="38679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5587035" y="3795063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163105" y="3600351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5400000">
            <a:off x="7119895" y="4182432"/>
            <a:ext cx="655568" cy="347112"/>
            <a:chOff x="5587035" y="3600351"/>
            <a:chExt cx="655568" cy="347112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5854649" y="37155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5990284" y="38679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5587035" y="3795063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6163105" y="3600351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16200000">
            <a:off x="7234311" y="5220807"/>
            <a:ext cx="655568" cy="347112"/>
            <a:chOff x="5587035" y="3600351"/>
            <a:chExt cx="655568" cy="34711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5854649" y="37155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5990284" y="38679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5587035" y="3795063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6163105" y="3600351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rot="15508038">
            <a:off x="6746221" y="5539755"/>
            <a:ext cx="655568" cy="347112"/>
            <a:chOff x="5587035" y="3600351"/>
            <a:chExt cx="655568" cy="34711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5854649" y="37155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5990284" y="38679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5587035" y="3795063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6163105" y="3600351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5270231" y="3781747"/>
            <a:ext cx="655568" cy="347112"/>
            <a:chOff x="5587035" y="3600351"/>
            <a:chExt cx="655568" cy="347112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5854649" y="37155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990284" y="38679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5587035" y="3795063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6163105" y="3600351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</p:grpSp>
      <p:sp>
        <p:nvSpPr>
          <p:cNvPr id="71" name="Oval 70"/>
          <p:cNvSpPr/>
          <p:nvPr/>
        </p:nvSpPr>
        <p:spPr bwMode="auto">
          <a:xfrm>
            <a:off x="6357817" y="3832249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203526" y="5997249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808524" y="3150734"/>
            <a:ext cx="3643608" cy="3361627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546783" y="4581140"/>
            <a:ext cx="172821" cy="1728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 rot="18602747">
            <a:off x="6385920" y="3860977"/>
            <a:ext cx="655568" cy="347112"/>
            <a:chOff x="5587035" y="3600351"/>
            <a:chExt cx="655568" cy="347112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5854649" y="37155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5990284" y="3867965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5587035" y="3795063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6163105" y="3600351"/>
              <a:ext cx="79498" cy="7949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1960" y="3609000"/>
              <a:ext cx="1910880" cy="2559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60" y="3606120"/>
                <a:ext cx="1919160" cy="25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4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uiExpand="1" build="p"/>
      <p:bldP spid="16" grpId="0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71" grpId="0" animBg="1"/>
      <p:bldP spid="72" grpId="0" animBg="1"/>
      <p:bldP spid="4" grpId="0" animBg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proof ideas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6689" y="1009506"/>
                <a:ext cx="60046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=1,  </m:t>
                      </m:r>
                      <m:sSup>
                        <m:sSupPr>
                          <m:ctrlPr>
                            <a:rPr lang="en-US" sz="280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u="none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800" i="1" u="none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800" i="1" u="none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u="none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u="none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u="none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u="none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i="1" u="none">
                          <a:solidFill>
                            <a:srgbClr val="C00000"/>
                          </a:solidFill>
                          <a:latin typeface="Cambria Math"/>
                        </a:rPr>
                        <m:t>≽−</m:t>
                      </m:r>
                      <m:r>
                        <a:rPr lang="en-US" sz="2800" i="1" u="none">
                          <a:solidFill>
                            <a:srgbClr val="C0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800" i="1" u="none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 u="none">
                          <a:solidFill>
                            <a:srgbClr val="C00000"/>
                          </a:solidFill>
                          <a:latin typeface="Cambria Math"/>
                        </a:rPr>
                        <m:t>𝐼𝑑</m:t>
                      </m:r>
                    </m:oMath>
                  </m:oMathPara>
                </a14:m>
                <a:endParaRPr lang="en-US" sz="2800" u="non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" y="1009506"/>
                <a:ext cx="600465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01566" y="1758397"/>
                <a:ext cx="55905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is a (</a:t>
                </a:r>
                <a:r>
                  <a:rPr lang="en-US" sz="2800" u="none" dirty="0" err="1" smtClean="0">
                    <a:solidFill>
                      <a:schemeClr val="tx1"/>
                    </a:solidFill>
                  </a:rPr>
                  <a:t>Doob</a:t>
                </a:r>
                <a:r>
                  <a:rPr lang="en-US" sz="2800" u="none" dirty="0" smtClean="0">
                    <a:solidFill>
                      <a:schemeClr val="tx1"/>
                    </a:solidFill>
                  </a:rPr>
                  <a:t>) martingale</a:t>
                </a:r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6" y="1758397"/>
                <a:ext cx="5590569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r="-98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4296" y="2444924"/>
                <a:ext cx="30405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b="0" i="0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96" y="2444924"/>
                <a:ext cx="30405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49882" y="3020994"/>
                <a:ext cx="26116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2" y="3020994"/>
                <a:ext cx="26116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60428" y="3717035"/>
                <a:ext cx="3708323" cy="703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Goal: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≪</m:t>
                    </m:r>
                    <m:f>
                      <m:f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8" y="3717035"/>
                <a:ext cx="3708323" cy="703013"/>
              </a:xfrm>
              <a:prstGeom prst="rect">
                <a:avLst/>
              </a:prstGeom>
              <a:blipFill rotWithShape="1">
                <a:blip r:embed="rId6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320891" y="5848494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/>
            <a:r>
              <a:rPr lang="en-US" sz="2800" u="none" dirty="0" smtClean="0">
                <a:solidFill>
                  <a:srgbClr val="C80000"/>
                </a:solidFill>
              </a:rPr>
              <a:t>random measure</a:t>
            </a:r>
            <a:endParaRPr lang="en-US" sz="2800" u="none" dirty="0">
              <a:solidFill>
                <a:srgbClr val="C8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42588" y="5157210"/>
                <a:ext cx="53210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400" u="none" dirty="0" smtClean="0">
                    <a:solidFill>
                      <a:schemeClr val="tx1"/>
                    </a:solidFill>
                  </a:rPr>
                  <a:t>arguing about small-probability events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u="none" dirty="0" smtClean="0">
                    <a:solidFill>
                      <a:schemeClr val="tx1"/>
                    </a:solidFill>
                  </a:rPr>
                  <a:t> annoying</a:t>
                </a:r>
                <a:endParaRPr lang="en-US" sz="24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8" y="5157210"/>
                <a:ext cx="532107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9211" r="-103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2786183" y="4440830"/>
            <a:ext cx="1036926" cy="679556"/>
          </a:xfrm>
          <a:prstGeom prst="straightConnector1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4860035" y="2585152"/>
            <a:ext cx="3469693" cy="3090521"/>
            <a:chOff x="4860035" y="2585152"/>
            <a:chExt cx="3469693" cy="3090521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4860035" y="2663911"/>
              <a:ext cx="3469693" cy="3011762"/>
              <a:chOff x="5436105" y="3412802"/>
              <a:chExt cx="2673301" cy="2320478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6862473" y="3412802"/>
                <a:ext cx="0" cy="2320478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5436105" y="4523533"/>
                <a:ext cx="2673301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/>
                <p14:cNvContentPartPr/>
                <p14:nvPr/>
              </p14:nvContentPartPr>
              <p14:xfrm>
                <a:off x="6591137" y="3362295"/>
                <a:ext cx="1275480" cy="78228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81777" y="3350775"/>
                  <a:ext cx="1290960" cy="8071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Oval 18"/>
            <p:cNvSpPr/>
            <p:nvPr/>
          </p:nvSpPr>
          <p:spPr bwMode="auto">
            <a:xfrm>
              <a:off x="6679570" y="2585152"/>
              <a:ext cx="1592551" cy="15351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61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4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0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conditioning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17521" y="1067113"/>
                <a:ext cx="54743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∼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𝑓𝑑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u="non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21" y="1067113"/>
                <a:ext cx="5474319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5307618" y="1124720"/>
            <a:ext cx="3469693" cy="3011762"/>
            <a:chOff x="5436105" y="3412802"/>
            <a:chExt cx="2673301" cy="2320478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6862473" y="3412802"/>
              <a:ext cx="0" cy="2320478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436105" y="4523533"/>
              <a:ext cx="2673301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9093" y="2822677"/>
                <a:ext cx="4850943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Suffices to prove that: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,2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𝑜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3" y="2822677"/>
                <a:ext cx="4850943" cy="1009572"/>
              </a:xfrm>
              <a:prstGeom prst="rect">
                <a:avLst/>
              </a:prstGeom>
              <a:blipFill rotWithShape="1">
                <a:blip r:embed="rId3"/>
                <a:stretch>
                  <a:fillRect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11864" y="1733266"/>
                <a:ext cx="4758610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Goal: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,2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≪1/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4" y="1733266"/>
                <a:ext cx="4758610" cy="1009572"/>
              </a:xfrm>
              <a:prstGeom prst="rect">
                <a:avLst/>
              </a:prstGeom>
              <a:blipFill rotWithShape="1">
                <a:blip r:embed="rId4"/>
                <a:stretch>
                  <a:fillRect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2648" y="3889856"/>
                <a:ext cx="7296100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/>
                  <a:t>because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,2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∼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,2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8" y="3889856"/>
                <a:ext cx="7296100" cy="1009572"/>
              </a:xfrm>
              <a:prstGeom prst="rect">
                <a:avLst/>
              </a:prstGeom>
              <a:blipFill rotWithShape="1">
                <a:blip r:embed="rId5"/>
                <a:stretch>
                  <a:fillRect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 rot="20415549">
            <a:off x="7928115" y="971431"/>
            <a:ext cx="948188" cy="863927"/>
          </a:xfrm>
          <a:custGeom>
            <a:avLst/>
            <a:gdLst>
              <a:gd name="connsiteX0" fmla="*/ 732871 w 1163179"/>
              <a:gd name="connsiteY0" fmla="*/ 10383 h 773693"/>
              <a:gd name="connsiteX1" fmla="*/ 356354 w 1163179"/>
              <a:gd name="connsiteY1" fmla="*/ 97789 h 773693"/>
              <a:gd name="connsiteX2" fmla="*/ 174818 w 1163179"/>
              <a:gd name="connsiteY2" fmla="*/ 3659 h 773693"/>
              <a:gd name="connsiteX3" fmla="*/ 7 w 1163179"/>
              <a:gd name="connsiteY3" fmla="*/ 252430 h 773693"/>
              <a:gd name="connsiteX4" fmla="*/ 168095 w 1163179"/>
              <a:gd name="connsiteY4" fmla="*/ 481030 h 773693"/>
              <a:gd name="connsiteX5" fmla="*/ 295842 w 1163179"/>
              <a:gd name="connsiteY5" fmla="*/ 749971 h 773693"/>
              <a:gd name="connsiteX6" fmla="*/ 719424 w 1163179"/>
              <a:gd name="connsiteY6" fmla="*/ 729800 h 773693"/>
              <a:gd name="connsiteX7" fmla="*/ 524442 w 1163179"/>
              <a:gd name="connsiteY7" fmla="*/ 481030 h 773693"/>
              <a:gd name="connsiteX8" fmla="*/ 766489 w 1163179"/>
              <a:gd name="connsiteY8" fmla="*/ 393624 h 773693"/>
              <a:gd name="connsiteX9" fmla="*/ 719424 w 1163179"/>
              <a:gd name="connsiteY9" fmla="*/ 245706 h 773693"/>
              <a:gd name="connsiteX10" fmla="*/ 1163177 w 1163179"/>
              <a:gd name="connsiteY10" fmla="*/ 124683 h 773693"/>
              <a:gd name="connsiteX11" fmla="*/ 732871 w 1163179"/>
              <a:gd name="connsiteY11" fmla="*/ 10383 h 7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179" h="773693">
                <a:moveTo>
                  <a:pt x="732871" y="10383"/>
                </a:moveTo>
                <a:cubicBezTo>
                  <a:pt x="598401" y="5901"/>
                  <a:pt x="449363" y="98910"/>
                  <a:pt x="356354" y="97789"/>
                </a:cubicBezTo>
                <a:cubicBezTo>
                  <a:pt x="263345" y="96668"/>
                  <a:pt x="234209" y="-22114"/>
                  <a:pt x="174818" y="3659"/>
                </a:cubicBezTo>
                <a:cubicBezTo>
                  <a:pt x="115427" y="29432"/>
                  <a:pt x="1127" y="172868"/>
                  <a:pt x="7" y="252430"/>
                </a:cubicBezTo>
                <a:cubicBezTo>
                  <a:pt x="-1113" y="331992"/>
                  <a:pt x="118789" y="398107"/>
                  <a:pt x="168095" y="481030"/>
                </a:cubicBezTo>
                <a:cubicBezTo>
                  <a:pt x="217401" y="563953"/>
                  <a:pt x="203954" y="708509"/>
                  <a:pt x="295842" y="749971"/>
                </a:cubicBezTo>
                <a:cubicBezTo>
                  <a:pt x="387730" y="791433"/>
                  <a:pt x="681324" y="774623"/>
                  <a:pt x="719424" y="729800"/>
                </a:cubicBezTo>
                <a:cubicBezTo>
                  <a:pt x="757524" y="684977"/>
                  <a:pt x="516598" y="537059"/>
                  <a:pt x="524442" y="481030"/>
                </a:cubicBezTo>
                <a:cubicBezTo>
                  <a:pt x="532286" y="425001"/>
                  <a:pt x="733992" y="432845"/>
                  <a:pt x="766489" y="393624"/>
                </a:cubicBezTo>
                <a:cubicBezTo>
                  <a:pt x="798986" y="354403"/>
                  <a:pt x="653309" y="290530"/>
                  <a:pt x="719424" y="245706"/>
                </a:cubicBezTo>
                <a:cubicBezTo>
                  <a:pt x="785539" y="200883"/>
                  <a:pt x="1164298" y="161662"/>
                  <a:pt x="1163177" y="124683"/>
                </a:cubicBezTo>
                <a:cubicBezTo>
                  <a:pt x="1162056" y="87704"/>
                  <a:pt x="867341" y="14865"/>
                  <a:pt x="732871" y="10383"/>
                </a:cubicBezTo>
                <a:close/>
              </a:path>
            </a:pathLst>
          </a:custGeom>
          <a:solidFill>
            <a:srgbClr val="C00000">
              <a:alpha val="74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153835" y="1472453"/>
            <a:ext cx="968189" cy="1102659"/>
          </a:xfrm>
          <a:custGeom>
            <a:avLst/>
            <a:gdLst>
              <a:gd name="connsiteX0" fmla="*/ 0 w 968189"/>
              <a:gd name="connsiteY0" fmla="*/ 1102659 h 1102659"/>
              <a:gd name="connsiteX1" fmla="*/ 181536 w 968189"/>
              <a:gd name="connsiteY1" fmla="*/ 1008529 h 1102659"/>
              <a:gd name="connsiteX2" fmla="*/ 121024 w 968189"/>
              <a:gd name="connsiteY2" fmla="*/ 773206 h 1102659"/>
              <a:gd name="connsiteX3" fmla="*/ 551330 w 968189"/>
              <a:gd name="connsiteY3" fmla="*/ 726141 h 1102659"/>
              <a:gd name="connsiteX4" fmla="*/ 571500 w 968189"/>
              <a:gd name="connsiteY4" fmla="*/ 853888 h 1102659"/>
              <a:gd name="connsiteX5" fmla="*/ 806824 w 968189"/>
              <a:gd name="connsiteY5" fmla="*/ 914400 h 1102659"/>
              <a:gd name="connsiteX6" fmla="*/ 894230 w 968189"/>
              <a:gd name="connsiteY6" fmla="*/ 766482 h 1102659"/>
              <a:gd name="connsiteX7" fmla="*/ 833718 w 968189"/>
              <a:gd name="connsiteY7" fmla="*/ 537882 h 1102659"/>
              <a:gd name="connsiteX8" fmla="*/ 389965 w 968189"/>
              <a:gd name="connsiteY8" fmla="*/ 463923 h 1102659"/>
              <a:gd name="connsiteX9" fmla="*/ 376518 w 968189"/>
              <a:gd name="connsiteY9" fmla="*/ 605118 h 1102659"/>
              <a:gd name="connsiteX10" fmla="*/ 228600 w 968189"/>
              <a:gd name="connsiteY10" fmla="*/ 363071 h 1102659"/>
              <a:gd name="connsiteX11" fmla="*/ 403412 w 968189"/>
              <a:gd name="connsiteY11" fmla="*/ 80682 h 1102659"/>
              <a:gd name="connsiteX12" fmla="*/ 591671 w 968189"/>
              <a:gd name="connsiteY12" fmla="*/ 194982 h 1102659"/>
              <a:gd name="connsiteX13" fmla="*/ 732865 w 968189"/>
              <a:gd name="connsiteY13" fmla="*/ 309282 h 1102659"/>
              <a:gd name="connsiteX14" fmla="*/ 874059 w 968189"/>
              <a:gd name="connsiteY14" fmla="*/ 309282 h 1102659"/>
              <a:gd name="connsiteX15" fmla="*/ 968189 w 968189"/>
              <a:gd name="connsiteY15" fmla="*/ 0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8189" h="1102659">
                <a:moveTo>
                  <a:pt x="0" y="1102659"/>
                </a:moveTo>
                <a:cubicBezTo>
                  <a:pt x="80682" y="1083048"/>
                  <a:pt x="161365" y="1063438"/>
                  <a:pt x="181536" y="1008529"/>
                </a:cubicBezTo>
                <a:cubicBezTo>
                  <a:pt x="201707" y="953620"/>
                  <a:pt x="59392" y="820271"/>
                  <a:pt x="121024" y="773206"/>
                </a:cubicBezTo>
                <a:cubicBezTo>
                  <a:pt x="182656" y="726141"/>
                  <a:pt x="476251" y="712694"/>
                  <a:pt x="551330" y="726141"/>
                </a:cubicBezTo>
                <a:cubicBezTo>
                  <a:pt x="626409" y="739588"/>
                  <a:pt x="528918" y="822511"/>
                  <a:pt x="571500" y="853888"/>
                </a:cubicBezTo>
                <a:cubicBezTo>
                  <a:pt x="614082" y="885264"/>
                  <a:pt x="753036" y="928968"/>
                  <a:pt x="806824" y="914400"/>
                </a:cubicBezTo>
                <a:cubicBezTo>
                  <a:pt x="860612" y="899832"/>
                  <a:pt x="889748" y="829235"/>
                  <a:pt x="894230" y="766482"/>
                </a:cubicBezTo>
                <a:cubicBezTo>
                  <a:pt x="898712" y="703729"/>
                  <a:pt x="917762" y="588308"/>
                  <a:pt x="833718" y="537882"/>
                </a:cubicBezTo>
                <a:cubicBezTo>
                  <a:pt x="749674" y="487455"/>
                  <a:pt x="466165" y="452717"/>
                  <a:pt x="389965" y="463923"/>
                </a:cubicBezTo>
                <a:cubicBezTo>
                  <a:pt x="313765" y="475129"/>
                  <a:pt x="403412" y="621927"/>
                  <a:pt x="376518" y="605118"/>
                </a:cubicBezTo>
                <a:cubicBezTo>
                  <a:pt x="349624" y="588309"/>
                  <a:pt x="224118" y="450477"/>
                  <a:pt x="228600" y="363071"/>
                </a:cubicBezTo>
                <a:cubicBezTo>
                  <a:pt x="233082" y="275665"/>
                  <a:pt x="342900" y="108697"/>
                  <a:pt x="403412" y="80682"/>
                </a:cubicBezTo>
                <a:cubicBezTo>
                  <a:pt x="463924" y="52667"/>
                  <a:pt x="536762" y="156882"/>
                  <a:pt x="591671" y="194982"/>
                </a:cubicBezTo>
                <a:cubicBezTo>
                  <a:pt x="646580" y="233082"/>
                  <a:pt x="685800" y="290232"/>
                  <a:pt x="732865" y="309282"/>
                </a:cubicBezTo>
                <a:cubicBezTo>
                  <a:pt x="779930" y="328332"/>
                  <a:pt x="834838" y="360829"/>
                  <a:pt x="874059" y="309282"/>
                </a:cubicBezTo>
                <a:cubicBezTo>
                  <a:pt x="913280" y="257735"/>
                  <a:pt x="940734" y="128867"/>
                  <a:pt x="968189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826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590550" y="-346075"/>
                <a:ext cx="8186738" cy="1470025"/>
              </a:xfrm>
            </p:spPr>
            <p:txBody>
              <a:bodyPr/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rgbClr val="000098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3400" i="1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rgbClr val="000098"/>
                    </a:solidFill>
                    <a:latin typeface="Garamond" pitchFamily="18" charset="0"/>
                  </a:rPr>
                  <a:t> </a:t>
                </a:r>
                <a:r>
                  <a:rPr lang="en-US" sz="3400" b="1" dirty="0">
                    <a:solidFill>
                      <a:srgbClr val="000098"/>
                    </a:solidFill>
                    <a:latin typeface="Garamond" pitchFamily="18" charset="0"/>
                  </a:rPr>
                  <a:t>as an </a:t>
                </a:r>
                <a:r>
                  <a:rPr lang="en-US" sz="3400" b="1" dirty="0" err="1">
                    <a:solidFill>
                      <a:srgbClr val="000098"/>
                    </a:solidFill>
                    <a:latin typeface="Garamond" pitchFamily="18" charset="0"/>
                  </a:rPr>
                  <a:t>Itô</a:t>
                </a:r>
                <a:r>
                  <a:rPr lang="en-US" sz="3400" b="1" dirty="0">
                    <a:solidFill>
                      <a:srgbClr val="000098"/>
                    </a:solidFill>
                    <a:latin typeface="Garamond" pitchFamily="18" charset="0"/>
                  </a:rPr>
                  <a:t> process:  </a:t>
                </a:r>
                <a:r>
                  <a:rPr lang="en-US" sz="3400" b="1" dirty="0" err="1">
                    <a:solidFill>
                      <a:srgbClr val="000098"/>
                    </a:solidFill>
                    <a:latin typeface="Garamond" pitchFamily="18" charset="0"/>
                  </a:rPr>
                  <a:t>Föllmer’s</a:t>
                </a:r>
                <a:r>
                  <a:rPr lang="en-US" sz="3400" b="1" dirty="0">
                    <a:solidFill>
                      <a:srgbClr val="000098"/>
                    </a:solidFill>
                    <a:latin typeface="Garamond" pitchFamily="18" charset="0"/>
                  </a:rPr>
                  <a:t> drift</a:t>
                </a:r>
              </a:p>
            </p:txBody>
          </p:sp>
        </mc:Choice>
        <mc:Fallback xmlns="">
          <p:sp>
            <p:nvSpPr>
              <p:cNvPr id="2058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90550" y="-346075"/>
                <a:ext cx="8186738" cy="1470025"/>
              </a:xfrm>
              <a:blipFill rotWithShape="0">
                <a:blip r:embed="rId2"/>
                <a:stretch>
                  <a:fillRect r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02307" y="951899"/>
                <a:ext cx="58796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Consider a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u="none" dirty="0" smtClean="0"/>
                  <a:t>, and</a:t>
                </a:r>
                <a:endParaRPr lang="en-US" sz="2800" u="none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7" y="951899"/>
                <a:ext cx="5879623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6261" y="1643183"/>
                <a:ext cx="876496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 is </a:t>
                </a:r>
                <a:r>
                  <a:rPr lang="en-US" sz="2800" b="1" u="none" dirty="0" smtClean="0">
                    <a:solidFill>
                      <a:srgbClr val="000098"/>
                    </a:solidFill>
                  </a:rPr>
                  <a:t>predictable </a:t>
                </a:r>
                <a:r>
                  <a:rPr lang="en-US" sz="2800" u="none" dirty="0" smtClean="0">
                    <a:solidFill>
                      <a:srgbClr val="000098"/>
                    </a:solidFill>
                  </a:rPr>
                  <a:t>(deterministic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)</a:t>
                </a:r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1" y="1643183"/>
                <a:ext cx="8764964" cy="954107"/>
              </a:xfrm>
              <a:prstGeom prst="rect">
                <a:avLst/>
              </a:prstGeom>
              <a:blipFill rotWithShape="0"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3868" y="2622502"/>
                <a:ext cx="8042138" cy="672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chemeClr val="tx1"/>
                    </a:solidFill>
                  </a:rPr>
                  <a:t>Integrating: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= Brownian motion </a:t>
                </a:r>
                <a14:m>
                  <m:oMath xmlns:m="http://schemas.openxmlformats.org/officeDocument/2006/math">
                    <m:r>
                      <a:rPr lang="en-US" sz="2800" i="1" u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drift</a:t>
                </a:r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8" y="2622502"/>
                <a:ext cx="8042138" cy="672235"/>
              </a:xfrm>
              <a:prstGeom prst="rect">
                <a:avLst/>
              </a:prstGeom>
              <a:blipFill rotWithShape="0">
                <a:blip r:embed="rId5"/>
                <a:stretch>
                  <a:fillRect r="-910"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3868" y="3284357"/>
                <a:ext cx="8354467" cy="1107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/>
                  <a:t>Among all such drifts 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u="none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,</a:t>
                </a:r>
              </a:p>
              <a:p>
                <a:pPr lvl="1" algn="l"/>
                <a:r>
                  <a:rPr lang="en-US" sz="2800" u="none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/>
                  <a:t> be the one which minimizes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8" y="3284357"/>
                <a:ext cx="8354467" cy="1107483"/>
              </a:xfrm>
              <a:prstGeom prst="rect">
                <a:avLst/>
              </a:prstGeom>
              <a:blipFill rotWithShape="0">
                <a:blip r:embed="rId6"/>
                <a:stretch>
                  <a:fillRect r="-365" b="-14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848771" y="4470803"/>
                <a:ext cx="2810578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nary>
                        <m:nary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771" y="4470803"/>
                <a:ext cx="2810578" cy="10602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5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826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590550" y="-346075"/>
                <a:ext cx="8186738" cy="1470025"/>
              </a:xfrm>
            </p:spPr>
            <p:txBody>
              <a:bodyPr/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400" dirty="0" smtClean="0">
                    <a:solidFill>
                      <a:srgbClr val="000098"/>
                    </a:solidFill>
                    <a:latin typeface="Garamond" pitchFamily="18" charset="0"/>
                  </a:rPr>
                  <a:t> </a:t>
                </a:r>
                <a:r>
                  <a:rPr lang="en-US" sz="3400" b="1" dirty="0" smtClean="0">
                    <a:solidFill>
                      <a:srgbClr val="000098"/>
                    </a:solidFill>
                    <a:latin typeface="Garamond" pitchFamily="18" charset="0"/>
                  </a:rPr>
                  <a:t>as an </a:t>
                </a:r>
                <a:r>
                  <a:rPr lang="en-US" sz="3400" b="1" dirty="0" err="1" smtClean="0">
                    <a:solidFill>
                      <a:srgbClr val="000098"/>
                    </a:solidFill>
                    <a:latin typeface="Garamond" pitchFamily="18" charset="0"/>
                  </a:rPr>
                  <a:t>Itô</a:t>
                </a:r>
                <a:r>
                  <a:rPr lang="en-US" sz="3400" b="1" dirty="0" smtClean="0">
                    <a:solidFill>
                      <a:srgbClr val="000098"/>
                    </a:solidFill>
                    <a:latin typeface="Garamond" pitchFamily="18" charset="0"/>
                  </a:rPr>
                  <a:t> process:  </a:t>
                </a:r>
                <a:r>
                  <a:rPr lang="en-US" sz="3400" b="1" dirty="0" err="1" smtClean="0">
                    <a:solidFill>
                      <a:srgbClr val="000098"/>
                    </a:solidFill>
                    <a:latin typeface="Garamond" pitchFamily="18" charset="0"/>
                  </a:rPr>
                  <a:t>Föllmer’s</a:t>
                </a:r>
                <a:r>
                  <a:rPr lang="en-US" sz="3400" b="1" dirty="0" smtClean="0">
                    <a:solidFill>
                      <a:srgbClr val="000098"/>
                    </a:solidFill>
                    <a:latin typeface="Garamond" pitchFamily="18" charset="0"/>
                  </a:rPr>
                  <a:t> drift</a:t>
                </a:r>
                <a:endParaRPr lang="en-US" sz="3400" b="1" dirty="0">
                  <a:solidFill>
                    <a:srgbClr val="000098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058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90550" y="-346075"/>
                <a:ext cx="8186738" cy="1470025"/>
              </a:xfrm>
              <a:blipFill rotWithShape="0">
                <a:blip r:embed="rId2"/>
                <a:stretch>
                  <a:fillRect r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6494" y="951899"/>
                <a:ext cx="8354467" cy="1107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/>
                  <a:t>Among all such drifts 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u="none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,</a:t>
                </a:r>
              </a:p>
              <a:p>
                <a:pPr lvl="1" algn="l"/>
                <a:r>
                  <a:rPr lang="en-US" sz="2800" u="none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/>
                  <a:t> be the one which minimizes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4" y="951899"/>
                <a:ext cx="8354467" cy="1107483"/>
              </a:xfrm>
              <a:prstGeom prst="rect">
                <a:avLst/>
              </a:prstGeom>
              <a:blipFill rotWithShape="0">
                <a:blip r:embed="rId3"/>
                <a:stretch>
                  <a:fillRect r="-36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01397" y="2138345"/>
                <a:ext cx="2810578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nary>
                        <m:nary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397" y="2138345"/>
                <a:ext cx="2810578" cy="10602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3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noise and smoothness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951899"/>
                <a:ext cx="46085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rgbClr val="C8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u="none" smtClean="0">
                          <a:solidFill>
                            <a:srgbClr val="C80000"/>
                          </a:solidFill>
                          <a:latin typeface="Cambria Math"/>
                        </a:rPr>
                        <m:t> :</m:t>
                      </m:r>
                      <m:sSup>
                        <m:sSupPr>
                          <m:ctrlP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u="none" smtClean="0">
                          <a:solidFill>
                            <a:srgbClr val="C8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800" b="0" i="1" u="none" smtClean="0">
                          <a:solidFill>
                            <a:srgbClr val="C8000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2800" u="none" dirty="0" smtClean="0">
                  <a:solidFill>
                    <a:srgbClr val="C80000"/>
                  </a:solidFill>
                </a:endParaRPr>
              </a:p>
            </p:txBody>
          </p:sp>
        </mc:Choice>
        <mc:Fallback xmlns="">
          <p:sp>
            <p:nvSpPr>
              <p:cNvPr id="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951899"/>
                <a:ext cx="460856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597117" y="1590333"/>
                <a:ext cx="8122587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The “heat flow”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u="none" smtClean="0">
                                <a:solidFill>
                                  <a:srgbClr val="C8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u="none" smtClean="0">
                                    <a:solidFill>
                                      <a:srgbClr val="C8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C80000"/>
                                    </a:solidFill>
                                    <a:latin typeface="Cambria Math" panose="02040503050406030204" pitchFamily="18" charset="0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u="none" smtClean="0">
                                <a:solidFill>
                                  <a:srgbClr val="C8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u="none" smtClean="0">
                                <a:solidFill>
                                  <a:srgbClr val="C8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u="none" smtClean="0">
                                    <a:solidFill>
                                      <a:srgbClr val="C8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C80000"/>
                                    </a:solidFill>
                                    <a:latin typeface="Cambria Math" panose="02040503050406030204" pitchFamily="18" charset="0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u="none" smtClean="0">
                                <a:solidFill>
                                  <a:srgbClr val="C8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u="none" dirty="0" smtClean="0"/>
              </a:p>
              <a:p>
                <a:pPr lvl="1" algn="l"/>
                <a:r>
                  <a:rPr lang="en-US" sz="2800" u="none" dirty="0" smtClean="0"/>
                  <a:t>is defined, for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800" u="none" dirty="0" smtClean="0"/>
                  <a:t>, by:</a:t>
                </a: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117" y="1590333"/>
                <a:ext cx="8122587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6410" b="-179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25327" y="2622502"/>
                <a:ext cx="51756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𝜖</m:t>
                          </m:r>
                        </m:sub>
                      </m:sSub>
                      <m:r>
                        <a:rPr lang="en-US" sz="2800" i="1" u="none">
                          <a:solidFill>
                            <a:srgbClr val="000098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 u="none">
                          <a:solidFill>
                            <a:srgbClr val="000098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800" i="1" u="none">
                          <a:solidFill>
                            <a:srgbClr val="000098"/>
                          </a:solidFill>
                          <a:latin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bSup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bSup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327" y="2622502"/>
                <a:ext cx="517564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597117" y="3343755"/>
                <a:ext cx="7431303" cy="955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u="none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US" sz="2800" b="0" u="none" dirty="0" smtClean="0"/>
              </a:p>
              <a:p>
                <a:pPr lvl="1" algn="l"/>
                <a:r>
                  <a:rPr lang="en-US" sz="2800" u="none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u="none" dirty="0" smtClean="0"/>
                  <a:t> each, independently for each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u="none" dirty="0" smtClean="0"/>
                  <a:t>.</a:t>
                </a:r>
              </a:p>
            </p:txBody>
          </p:sp>
        </mc:Choice>
        <mc:Fallback xmlns=""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117" y="3343755"/>
                <a:ext cx="7431303" cy="955390"/>
              </a:xfrm>
              <a:prstGeom prst="rect">
                <a:avLst/>
              </a:prstGeom>
              <a:blipFill rotWithShape="0">
                <a:blip r:embed="rId5"/>
                <a:stretch>
                  <a:fillRect t="-6410" b="-179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597117" y="4465926"/>
                <a:ext cx="7431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General principle:  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u="none" dirty="0" smtClean="0"/>
                  <a:t> smooth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u="non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u="none" dirty="0" smtClean="0"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2800" b="0" i="1" u="none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u="none" dirty="0" smtClean="0"/>
                  <a:t> smooth</a:t>
                </a:r>
                <a:r>
                  <a:rPr lang="en-US" sz="2800" b="1" u="none" dirty="0" smtClean="0"/>
                  <a:t>er</a:t>
                </a:r>
                <a:endParaRPr lang="en-US" sz="2800" u="none" dirty="0" smtClean="0"/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117" y="4465926"/>
                <a:ext cx="743130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765" b="-341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97117" y="5159540"/>
            <a:ext cx="86044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u="none" dirty="0" smtClean="0"/>
              <a:t>Many applications:  	PCPs, hardness of approximation, social choice,</a:t>
            </a:r>
          </a:p>
          <a:p>
            <a:pPr lvl="1" algn="l"/>
            <a:r>
              <a:rPr lang="en-US" sz="2800" u="none" dirty="0"/>
              <a:t> </a:t>
            </a:r>
            <a:r>
              <a:rPr lang="en-US" sz="2800" u="none" dirty="0" smtClean="0"/>
              <a:t>                 	circuit complexity, information theory,</a:t>
            </a:r>
          </a:p>
          <a:p>
            <a:pPr lvl="1" algn="l"/>
            <a:r>
              <a:rPr lang="en-US" sz="2800" u="none" dirty="0"/>
              <a:t> </a:t>
            </a:r>
            <a:r>
              <a:rPr lang="en-US" sz="2800" u="none" dirty="0" smtClean="0"/>
              <a:t>                 	learning, data structures, ...</a:t>
            </a:r>
          </a:p>
        </p:txBody>
      </p:sp>
    </p:spTree>
    <p:extLst>
      <p:ext uri="{BB962C8B-B14F-4D97-AF65-F5344CB8AC3E}">
        <p14:creationId xmlns:p14="http://schemas.microsoft.com/office/powerpoint/2010/main" val="42258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/>
      <p:bldP spid="2" grpId="0"/>
      <p:bldP spid="13" grpId="0"/>
      <p:bldP spid="14" grpId="1" build="allAtOnce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826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590550" y="-346075"/>
                <a:ext cx="8186738" cy="1470025"/>
              </a:xfrm>
            </p:spPr>
            <p:txBody>
              <a:bodyPr/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400" dirty="0" smtClean="0">
                    <a:solidFill>
                      <a:srgbClr val="000098"/>
                    </a:solidFill>
                    <a:latin typeface="Garamond" pitchFamily="18" charset="0"/>
                  </a:rPr>
                  <a:t> </a:t>
                </a:r>
                <a:r>
                  <a:rPr lang="en-US" sz="3400" b="1" dirty="0" smtClean="0">
                    <a:solidFill>
                      <a:srgbClr val="000098"/>
                    </a:solidFill>
                    <a:latin typeface="Garamond" pitchFamily="18" charset="0"/>
                  </a:rPr>
                  <a:t>as an </a:t>
                </a:r>
                <a:r>
                  <a:rPr lang="en-US" sz="3400" b="1" dirty="0" err="1" smtClean="0">
                    <a:solidFill>
                      <a:srgbClr val="000098"/>
                    </a:solidFill>
                    <a:latin typeface="Garamond" pitchFamily="18" charset="0"/>
                  </a:rPr>
                  <a:t>Itô</a:t>
                </a:r>
                <a:r>
                  <a:rPr lang="en-US" sz="3400" b="1" dirty="0" smtClean="0">
                    <a:solidFill>
                      <a:srgbClr val="000098"/>
                    </a:solidFill>
                    <a:latin typeface="Garamond" pitchFamily="18" charset="0"/>
                  </a:rPr>
                  <a:t> process:  </a:t>
                </a:r>
                <a:r>
                  <a:rPr lang="en-US" sz="3400" b="1" dirty="0" err="1" smtClean="0">
                    <a:solidFill>
                      <a:srgbClr val="000098"/>
                    </a:solidFill>
                    <a:latin typeface="Garamond" pitchFamily="18" charset="0"/>
                  </a:rPr>
                  <a:t>Föllmer’s</a:t>
                </a:r>
                <a:r>
                  <a:rPr lang="en-US" sz="3400" b="1" dirty="0" smtClean="0">
                    <a:solidFill>
                      <a:srgbClr val="000098"/>
                    </a:solidFill>
                    <a:latin typeface="Garamond" pitchFamily="18" charset="0"/>
                  </a:rPr>
                  <a:t> drift</a:t>
                </a:r>
                <a:endParaRPr lang="en-US" sz="3400" b="1" dirty="0">
                  <a:solidFill>
                    <a:srgbClr val="000098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058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90550" y="-346075"/>
                <a:ext cx="8186738" cy="1470025"/>
              </a:xfrm>
              <a:blipFill rotWithShape="0">
                <a:blip r:embed="rId2"/>
                <a:stretch>
                  <a:fillRect r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6494" y="951899"/>
                <a:ext cx="8354467" cy="1107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/>
                  <a:t>Among all such drifts 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u="none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,</a:t>
                </a:r>
              </a:p>
              <a:p>
                <a:pPr lvl="1" algn="l"/>
                <a:r>
                  <a:rPr lang="en-US" sz="2800" u="none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/>
                  <a:t> be the one which minimizes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4" y="951899"/>
                <a:ext cx="8354467" cy="1107483"/>
              </a:xfrm>
              <a:prstGeom prst="rect">
                <a:avLst/>
              </a:prstGeom>
              <a:blipFill rotWithShape="0">
                <a:blip r:embed="rId3"/>
                <a:stretch>
                  <a:fillRect r="-36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01397" y="2138345"/>
                <a:ext cx="2810578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nary>
                        <m:nary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397" y="2138345"/>
                <a:ext cx="2810578" cy="10602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64923" y="4495566"/>
            <a:ext cx="2044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/>
            <a:r>
              <a:rPr lang="en-US" sz="2800" b="1" u="none" dirty="0" smtClean="0"/>
              <a:t>Explicit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22078" y="4350712"/>
                <a:ext cx="6449588" cy="787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r>
                      <a:rPr lang="en-US" sz="2800" u="none">
                        <a:solidFill>
                          <a:srgbClr val="000098"/>
                        </a:solidFill>
                        <a:latin typeface="Cambria Math"/>
                      </a:rPr>
                      <m:t>𝛻</m:t>
                    </m:r>
                    <m:func>
                      <m:funcPr>
                        <m:ctrlP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𝛻</m:t>
                        </m:r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 </a:t>
                </a:r>
                <a:endParaRPr lang="en-US" sz="2800" u="non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78" y="4350712"/>
                <a:ext cx="6449588" cy="787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64923" y="5516205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/>
            <a:r>
              <a:rPr lang="en-US" sz="2800" b="1" u="none" dirty="0" smtClean="0"/>
              <a:t>Theorem [</a:t>
            </a:r>
            <a:r>
              <a:rPr lang="en-US" sz="2800" b="1" u="none" dirty="0" err="1" smtClean="0"/>
              <a:t>Lehec</a:t>
            </a:r>
            <a:r>
              <a:rPr lang="en-US" sz="2800" b="1" u="none" dirty="0" smtClean="0"/>
              <a:t> 2010]: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94412" y="5249123"/>
                <a:ext cx="6449588" cy="1060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 u="none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nary>
                        <m:naryPr>
                          <m:ctrlP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u="none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u="none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 u="none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12" y="5249123"/>
                <a:ext cx="6449588" cy="10602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 bwMode="auto">
          <a:xfrm rot="20415549">
            <a:off x="7462757" y="1753573"/>
            <a:ext cx="1528673" cy="1364979"/>
          </a:xfrm>
          <a:custGeom>
            <a:avLst/>
            <a:gdLst>
              <a:gd name="connsiteX0" fmla="*/ 732871 w 1163179"/>
              <a:gd name="connsiteY0" fmla="*/ 10383 h 773693"/>
              <a:gd name="connsiteX1" fmla="*/ 356354 w 1163179"/>
              <a:gd name="connsiteY1" fmla="*/ 97789 h 773693"/>
              <a:gd name="connsiteX2" fmla="*/ 174818 w 1163179"/>
              <a:gd name="connsiteY2" fmla="*/ 3659 h 773693"/>
              <a:gd name="connsiteX3" fmla="*/ 7 w 1163179"/>
              <a:gd name="connsiteY3" fmla="*/ 252430 h 773693"/>
              <a:gd name="connsiteX4" fmla="*/ 168095 w 1163179"/>
              <a:gd name="connsiteY4" fmla="*/ 481030 h 773693"/>
              <a:gd name="connsiteX5" fmla="*/ 295842 w 1163179"/>
              <a:gd name="connsiteY5" fmla="*/ 749971 h 773693"/>
              <a:gd name="connsiteX6" fmla="*/ 719424 w 1163179"/>
              <a:gd name="connsiteY6" fmla="*/ 729800 h 773693"/>
              <a:gd name="connsiteX7" fmla="*/ 524442 w 1163179"/>
              <a:gd name="connsiteY7" fmla="*/ 481030 h 773693"/>
              <a:gd name="connsiteX8" fmla="*/ 766489 w 1163179"/>
              <a:gd name="connsiteY8" fmla="*/ 393624 h 773693"/>
              <a:gd name="connsiteX9" fmla="*/ 719424 w 1163179"/>
              <a:gd name="connsiteY9" fmla="*/ 245706 h 773693"/>
              <a:gd name="connsiteX10" fmla="*/ 1163177 w 1163179"/>
              <a:gd name="connsiteY10" fmla="*/ 124683 h 773693"/>
              <a:gd name="connsiteX11" fmla="*/ 732871 w 1163179"/>
              <a:gd name="connsiteY11" fmla="*/ 10383 h 7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179" h="773693">
                <a:moveTo>
                  <a:pt x="732871" y="10383"/>
                </a:moveTo>
                <a:cubicBezTo>
                  <a:pt x="598401" y="5901"/>
                  <a:pt x="449363" y="98910"/>
                  <a:pt x="356354" y="97789"/>
                </a:cubicBezTo>
                <a:cubicBezTo>
                  <a:pt x="263345" y="96668"/>
                  <a:pt x="234209" y="-22114"/>
                  <a:pt x="174818" y="3659"/>
                </a:cubicBezTo>
                <a:cubicBezTo>
                  <a:pt x="115427" y="29432"/>
                  <a:pt x="1127" y="172868"/>
                  <a:pt x="7" y="252430"/>
                </a:cubicBezTo>
                <a:cubicBezTo>
                  <a:pt x="-1113" y="331992"/>
                  <a:pt x="118789" y="398107"/>
                  <a:pt x="168095" y="481030"/>
                </a:cubicBezTo>
                <a:cubicBezTo>
                  <a:pt x="217401" y="563953"/>
                  <a:pt x="203954" y="708509"/>
                  <a:pt x="295842" y="749971"/>
                </a:cubicBezTo>
                <a:cubicBezTo>
                  <a:pt x="387730" y="791433"/>
                  <a:pt x="681324" y="774623"/>
                  <a:pt x="719424" y="729800"/>
                </a:cubicBezTo>
                <a:cubicBezTo>
                  <a:pt x="757524" y="684977"/>
                  <a:pt x="516598" y="537059"/>
                  <a:pt x="524442" y="481030"/>
                </a:cubicBezTo>
                <a:cubicBezTo>
                  <a:pt x="532286" y="425001"/>
                  <a:pt x="733992" y="432845"/>
                  <a:pt x="766489" y="393624"/>
                </a:cubicBezTo>
                <a:cubicBezTo>
                  <a:pt x="798986" y="354403"/>
                  <a:pt x="653309" y="290530"/>
                  <a:pt x="719424" y="245706"/>
                </a:cubicBezTo>
                <a:cubicBezTo>
                  <a:pt x="785539" y="200883"/>
                  <a:pt x="1164298" y="161662"/>
                  <a:pt x="1163177" y="124683"/>
                </a:cubicBezTo>
                <a:cubicBezTo>
                  <a:pt x="1162056" y="87704"/>
                  <a:pt x="867341" y="14865"/>
                  <a:pt x="732871" y="10383"/>
                </a:cubicBezTo>
                <a:close/>
              </a:path>
            </a:pathLst>
          </a:custGeom>
          <a:solidFill>
            <a:srgbClr val="C00000">
              <a:alpha val="74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566358" y="1144732"/>
            <a:ext cx="3434657" cy="3263587"/>
          </a:xfrm>
          <a:prstGeom prst="ellipse">
            <a:avLst/>
          </a:prstGeom>
          <a:solidFill>
            <a:schemeClr val="tx1">
              <a:lumMod val="65000"/>
              <a:lumOff val="35000"/>
              <a:alpha val="61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 rot="16200000">
            <a:off x="7133009" y="2849251"/>
            <a:ext cx="139480" cy="139480"/>
          </a:xfrm>
          <a:prstGeom prst="ellipse">
            <a:avLst/>
          </a:prstGeom>
          <a:solidFill>
            <a:srgbClr val="00009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00210" y="2951443"/>
                <a:ext cx="11976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u="none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u="none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u="none" dirty="0" smtClean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210" y="2951443"/>
                <a:ext cx="119763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38" idx="5"/>
          </p:cNvCxnSpPr>
          <p:nvPr/>
        </p:nvCxnSpPr>
        <p:spPr bwMode="auto">
          <a:xfrm flipV="1">
            <a:off x="7252063" y="2507288"/>
            <a:ext cx="373108" cy="362389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2282176" y="4502290"/>
            <a:ext cx="649932" cy="523220"/>
          </a:xfrm>
          <a:prstGeom prst="ellipse">
            <a:avLst/>
          </a:prstGeom>
          <a:noFill/>
          <a:ln w="15875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cxnSp>
        <p:nvCxnSpPr>
          <p:cNvPr id="8" name="Straight Connector 7"/>
          <p:cNvCxnSpPr>
            <a:endCxn id="42" idx="2"/>
          </p:cNvCxnSpPr>
          <p:nvPr/>
        </p:nvCxnSpPr>
        <p:spPr bwMode="auto">
          <a:xfrm flipH="1" flipV="1">
            <a:off x="2095484" y="3726668"/>
            <a:ext cx="338334" cy="815975"/>
          </a:xfrm>
          <a:prstGeom prst="line">
            <a:avLst/>
          </a:prstGeom>
          <a:solidFill>
            <a:srgbClr val="FF0000"/>
          </a:solidFill>
          <a:ln w="15875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51453" y="3203448"/>
                <a:ext cx="36880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1" u="none" dirty="0" smtClean="0"/>
                  <a:t>Lemma: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/>
                  <a:t> is martingale.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3" y="3203448"/>
                <a:ext cx="3688061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765" r="-2149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1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3" grpId="0" animBg="1"/>
      <p:bldP spid="38" grpId="0" animBg="1"/>
      <p:bldP spid="39" grpId="0"/>
      <p:bldP spid="6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an optimal coupling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6996" y="951899"/>
                <a:ext cx="78498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-dim Brownian motion,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u="non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6" y="951899"/>
                <a:ext cx="7849841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8006" y="2312486"/>
                <a:ext cx="365510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u="none" dirty="0">
                  <a:solidFill>
                    <a:srgbClr val="000098"/>
                  </a:solidFill>
                </a:endParaRPr>
              </a:p>
              <a:p>
                <a:pPr lvl="1" algn="l"/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6" y="2312486"/>
                <a:ext cx="3655103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3282" y="1580819"/>
                <a:ext cx="50740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/>
                  <a:t>Construct</a:t>
                </a:r>
                <a:r>
                  <a:rPr lang="en-US" sz="2800" u="none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u="none" dirty="0" smtClean="0"/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u="non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82" y="1580819"/>
                <a:ext cx="5074081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8481" y="3522233"/>
                <a:ext cx="3369512" cy="1001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u="none" smtClean="0">
                          <a:solidFill>
                            <a:srgbClr val="C8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b="0" u="none" dirty="0" smtClean="0">
                  <a:solidFill>
                    <a:srgbClr val="C8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1" y="3522233"/>
                <a:ext cx="3369512" cy="10013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est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1647" y="2412023"/>
            <a:ext cx="3791290" cy="3833415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863090" y="4581140"/>
            <a:ext cx="2326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/>
            <a:r>
              <a:rPr lang="en-US" sz="2800" u="none" dirty="0" smtClean="0"/>
              <a:t>is a martingale</a:t>
            </a:r>
            <a:endParaRPr lang="en-US" sz="2800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an optimal coupling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6996" y="951899"/>
                <a:ext cx="78498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-dim Brownian motion,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u="non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6" y="951899"/>
                <a:ext cx="7849841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8006" y="2312486"/>
                <a:ext cx="365510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u="none" dirty="0">
                  <a:solidFill>
                    <a:srgbClr val="000098"/>
                  </a:solidFill>
                </a:endParaRPr>
              </a:p>
              <a:p>
                <a:pPr lvl="1" algn="l"/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6" y="2312486"/>
                <a:ext cx="3655103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3282" y="1580819"/>
                <a:ext cx="50740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/>
                  <a:t>Construct</a:t>
                </a:r>
                <a:r>
                  <a:rPr lang="en-US" sz="2800" u="none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u="none" dirty="0" smtClean="0"/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u="non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82" y="1580819"/>
                <a:ext cx="5074081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8481" y="3522233"/>
                <a:ext cx="3369512" cy="1001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u="none" smtClean="0">
                          <a:solidFill>
                            <a:srgbClr val="C8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u="none" smtClean="0">
                              <a:solidFill>
                                <a:srgbClr val="C8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rgbClr val="C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b="0" u="none" dirty="0" smtClean="0">
                  <a:solidFill>
                    <a:srgbClr val="C8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1" y="3522233"/>
                <a:ext cx="3369512" cy="10013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863090" y="4581140"/>
            <a:ext cx="2326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/>
            <a:r>
              <a:rPr lang="en-US" sz="2800" u="none" dirty="0" smtClean="0"/>
              <a:t>is a martingale</a:t>
            </a:r>
            <a:endParaRPr lang="en-US" sz="2800" u="none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48540" y="2564895"/>
                <a:ext cx="379148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/>
                  <a:t>Multi-granular geometry of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reflected in </a:t>
                </a:r>
                <a14:m>
                  <m:oMath xmlns:m="http://schemas.openxmlformats.org/officeDocument/2006/math">
                    <m:r>
                      <a:rPr lang="en-US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:</a:t>
                </a:r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540" y="2564895"/>
                <a:ext cx="3791487" cy="954107"/>
              </a:xfrm>
              <a:prstGeom prst="rect">
                <a:avLst/>
              </a:prstGeom>
              <a:blipFill rotWithShape="0">
                <a:blip r:embed="rId6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65502" y="3959710"/>
                <a:ext cx="5113516" cy="700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02" y="3959710"/>
                <a:ext cx="5113516" cy="7006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34057" y="3544214"/>
                <a:ext cx="28117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57" y="3544214"/>
                <a:ext cx="2811795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proof sketch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6689" y="836685"/>
                <a:ext cx="4850943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Suffices to prove that: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,2</m:t>
                              </m:r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𝑜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" y="836685"/>
                <a:ext cx="4850943" cy="1009572"/>
              </a:xfrm>
              <a:prstGeom prst="rect">
                <a:avLst/>
              </a:prstGeom>
              <a:blipFill rotWithShape="1">
                <a:blip r:embed="rId2"/>
                <a:stretch>
                  <a:fillRect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66689" y="1931218"/>
                <a:ext cx="6222088" cy="2413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C00000"/>
                    </a:solidFill>
                  </a:rPr>
                  <a:t>Idea:</a:t>
                </a:r>
              </a:p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Suppose that	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,2</m:t>
                            </m:r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, then</a:t>
                </a:r>
              </a:p>
              <a:p>
                <a:pPr lvl="1" algn="l"/>
                <a:r>
                  <a:rPr lang="en-US" sz="2800" u="none" dirty="0"/>
                  <a:t>	</a:t>
                </a:r>
                <a:r>
                  <a:rPr lang="en-US" sz="2800" u="none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u="none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u="none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b="0" i="1" u="none" smtClean="0">
                                <a:latin typeface="Cambria Math"/>
                              </a:rPr>
                              <m:t>,4</m:t>
                            </m:r>
                            <m:r>
                              <a:rPr lang="en-US" sz="2800" b="0" i="1" u="none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b="0" i="1" u="none" smtClean="0">
                        <a:latin typeface="Cambria Math"/>
                      </a:rPr>
                      <m:t>≥</m:t>
                    </m:r>
                    <m:r>
                      <a:rPr lang="en-US" sz="2800" b="0" i="1" u="none" smtClean="0">
                        <a:latin typeface="Cambria Math"/>
                      </a:rPr>
                      <m:t>𝑝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2800" u="none" dirty="0"/>
                  <a:t>		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u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u="none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i="1" u="none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 u="none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 u="none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 u="none">
                                <a:latin typeface="Cambria Math"/>
                              </a:rPr>
                              <m:t>,8</m:t>
                            </m:r>
                            <m:r>
                              <a:rPr lang="en-US" sz="2800" i="1" u="none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i="1" u="none">
                        <a:latin typeface="Cambria Math"/>
                      </a:rPr>
                      <m:t>≥</m:t>
                    </m:r>
                    <m:r>
                      <a:rPr lang="en-US" sz="2800" b="0" i="1" u="none" smtClean="0">
                        <a:latin typeface="Cambria Math"/>
                      </a:rPr>
                      <m:t>𝑝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2800" u="none" dirty="0"/>
                  <a:t> </a:t>
                </a:r>
                <a:r>
                  <a:rPr lang="en-US" sz="2800" u="none" dirty="0" smtClean="0"/>
                  <a:t>  </a:t>
                </a:r>
                <a:r>
                  <a:rPr lang="en-US" sz="2800" u="none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⋯</m:t>
                    </m:r>
                  </m:oMath>
                </a14:m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" y="1931218"/>
                <a:ext cx="6222088" cy="2413161"/>
              </a:xfrm>
              <a:prstGeom prst="rect">
                <a:avLst/>
              </a:prstGeom>
              <a:blipFill rotWithShape="0">
                <a:blip r:embed="rId3"/>
                <a:stretch>
                  <a:fillRect t="-2778" r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 bwMode="auto">
          <a:xfrm>
            <a:off x="6761066" y="2479935"/>
            <a:ext cx="633677" cy="1843424"/>
          </a:xfrm>
          <a:prstGeom prst="rightBrace">
            <a:avLst/>
          </a:prstGeom>
          <a:noFill/>
          <a:ln w="15875" cap="flat" cmpd="sng" algn="ctr">
            <a:solidFill>
              <a:srgbClr val="0000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2079" y="3047900"/>
                <a:ext cx="1785232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u="none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800" b="0" i="1" u="none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u="none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u="none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800" u="none" dirty="0" smtClean="0">
                    <a:solidFill>
                      <a:schemeClr val="tx1"/>
                    </a:solidFill>
                  </a:rPr>
                  <a:t>levels</a:t>
                </a:r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79" y="3047900"/>
                <a:ext cx="1785232" cy="1045030"/>
              </a:xfrm>
              <a:prstGeom prst="rect">
                <a:avLst/>
              </a:prstGeom>
              <a:blipFill rotWithShape="1"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6689" y="4576383"/>
                <a:ext cx="68577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C00000"/>
                    </a:solidFill>
                  </a:rPr>
                  <a:t>Making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 bigger:  </a:t>
                </a:r>
                <a:r>
                  <a:rPr lang="en-US" sz="2800" u="none" dirty="0" smtClean="0">
                    <a:solidFill>
                      <a:schemeClr val="tx1"/>
                    </a:solidFill>
                  </a:rPr>
                  <a:t>We’ll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u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u="none">
                            <a:solidFill>
                              <a:schemeClr val="tx1"/>
                            </a:solidFill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sz="2800" i="1" u="none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i="1" u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u="none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 u="none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u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u="none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 u="none">
                        <a:solidFill>
                          <a:schemeClr val="tx1"/>
                        </a:solidFill>
                        <a:latin typeface="Cambria Math"/>
                      </a:rPr>
                      <m:t>≽−</m:t>
                    </m:r>
                    <m:r>
                      <a:rPr lang="en-US" sz="2800" i="1" u="none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r>
                      <a:rPr lang="en-US" sz="2800" i="1" u="none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u="none">
                        <a:solidFill>
                          <a:schemeClr val="tx1"/>
                        </a:solidFill>
                        <a:latin typeface="Cambria Math"/>
                      </a:rPr>
                      <m:t>𝐼𝑑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" y="4576383"/>
                <a:ext cx="6857711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261" y="5272424"/>
                <a:ext cx="74889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u="none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u="none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u="none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u="none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1" u="none" smtClean="0">
                              <a:latin typeface="Cambria Math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sz="28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u="none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u="none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800" b="0" i="1" u="none" smtClean="0">
                              <a:latin typeface="Cambria Math"/>
                            </a:rPr>
                            <m:t>+〈</m:t>
                          </m:r>
                          <m:r>
                            <a:rPr lang="en-US" sz="2800" b="0" i="1" u="none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u="none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0" u="none" smtClean="0">
                              <a:latin typeface="Cambria Math"/>
                            </a:rPr>
                            <m:t>𝛻</m:t>
                          </m:r>
                          <m:func>
                            <m:funcPr>
                              <m:ctrlPr>
                                <a:rPr lang="en-US" sz="28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u="none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u="none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800" b="0" i="1" u="none" smtClean="0">
                              <a:latin typeface="Cambria Math"/>
                            </a:rPr>
                            <m:t>〉</m:t>
                          </m:r>
                        </m:e>
                      </m:func>
                    </m:oMath>
                  </m:oMathPara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1" y="5272424"/>
                <a:ext cx="748891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65514" y="5267667"/>
                <a:ext cx="1411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 u="none">
                        <a:solidFill>
                          <a:srgbClr val="000098"/>
                        </a:solidFill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514" y="5267667"/>
                <a:ext cx="141179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34043" y="5843737"/>
                <a:ext cx="74889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u="none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u="none" smtClean="0">
                              <a:latin typeface="Cambria Math"/>
                            </a:rPr>
                            <m:t>= </m:t>
                          </m:r>
                        </m:fName>
                        <m:e>
                          <m:func>
                            <m:funcPr>
                              <m:ctrlPr>
                                <a:rPr lang="en-US" sz="28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u="none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u="none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800" b="0" i="1" u="none" smtClean="0">
                              <a:latin typeface="Cambria Math"/>
                            </a:rPr>
                            <m:t>+〈</m:t>
                          </m:r>
                          <m:r>
                            <a:rPr lang="en-US" sz="2800" b="0" i="1" u="none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u="none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u="none" smtClean="0">
                              <a:latin typeface="Cambria Math"/>
                            </a:rPr>
                            <m:t>〉</m:t>
                          </m:r>
                        </m:e>
                      </m:func>
                      <m:r>
                        <a:rPr lang="en-US" sz="2800" b="0" i="1" u="none" smtClean="0">
                          <a:latin typeface="Cambria Math"/>
                        </a:rPr>
                        <m:t> −</m:t>
                      </m:r>
                      <m:r>
                        <a:rPr lang="en-US" sz="2800" b="0" i="1" u="none" smtClean="0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800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2800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043" y="5843737"/>
                <a:ext cx="748891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5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19" grpId="0"/>
      <p:bldP spid="20" grpId="0"/>
      <p:bldP spid="4" grpId="0"/>
      <p:bldP spid="5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proof sketch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75" y="951899"/>
                <a:ext cx="748891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Pushing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in the direction of the drift at time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=1:</m:t>
                    </m:r>
                  </m:oMath>
                </a14:m>
                <a:endParaRPr lang="en-US" sz="2800" b="0" i="1" u="none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0" u="none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5" y="951899"/>
                <a:ext cx="748891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1475" y="1988825"/>
                <a:ext cx="74889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Setting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u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small) multiplies the value of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5" y="1988825"/>
                <a:ext cx="748891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649091" y="2910537"/>
            <a:ext cx="3469693" cy="3011762"/>
            <a:chOff x="5436105" y="3412802"/>
            <a:chExt cx="2673301" cy="2320478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6862473" y="3412802"/>
              <a:ext cx="0" cy="2320478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436105" y="4523533"/>
              <a:ext cx="2673301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17687" y="6021315"/>
                <a:ext cx="42912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C80000"/>
                    </a:solidFill>
                  </a:rPr>
                  <a:t>want to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rgbClr val="C80000"/>
                    </a:solidFill>
                  </a:rPr>
                  <a:t> could do it</a:t>
                </a:r>
                <a:endParaRPr lang="en-US" sz="2800" u="none" dirty="0">
                  <a:solidFill>
                    <a:srgbClr val="C8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87" y="6021315"/>
                <a:ext cx="4291239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r="-198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3294709" y="3535232"/>
              <a:ext cx="1032840" cy="801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2029" y="3524072"/>
                <a:ext cx="108288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4302709" y="3101072"/>
              <a:ext cx="626040" cy="408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1909" y="3077672"/>
                <a:ext cx="64692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/>
              <p14:cNvContentPartPr/>
              <p14:nvPr/>
            </p14:nvContentPartPr>
            <p14:xfrm>
              <a:off x="4545709" y="2891192"/>
              <a:ext cx="128880" cy="113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9149" y="2875712"/>
                <a:ext cx="159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/>
              <p14:cNvContentPartPr/>
              <p14:nvPr/>
            </p14:nvContentPartPr>
            <p14:xfrm>
              <a:off x="4330069" y="3740432"/>
              <a:ext cx="384120" cy="246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5309" y="3718472"/>
                <a:ext cx="4122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/>
              <p14:cNvContentPartPr/>
              <p14:nvPr/>
            </p14:nvContentPartPr>
            <p14:xfrm>
              <a:off x="3464629" y="4278272"/>
              <a:ext cx="52920" cy="1004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4829" y="4270352"/>
                <a:ext cx="91080" cy="1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3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err="1" smtClean="0">
                <a:solidFill>
                  <a:srgbClr val="000098"/>
                </a:solidFill>
                <a:latin typeface="Garamond" pitchFamily="18" charset="0"/>
              </a:rPr>
              <a:t>Girsanov’s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 theorem</a:t>
            </a:r>
            <a:endParaRPr lang="en-US" sz="3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66689" y="1009506"/>
                <a:ext cx="91019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Consider any </a:t>
                </a:r>
                <a:r>
                  <a:rPr lang="en-US" sz="2800" u="none" dirty="0" err="1" smtClean="0">
                    <a:solidFill>
                      <a:schemeClr val="tx1"/>
                    </a:solidFill>
                  </a:rPr>
                  <a:t>Itô</a:t>
                </a:r>
                <a:r>
                  <a:rPr lang="en-US" sz="2800" u="none" dirty="0" smtClean="0">
                    <a:solidFill>
                      <a:schemeClr val="tx1"/>
                    </a:solidFill>
                  </a:rPr>
                  <a:t> process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0" u="non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200" b="0" u="none" dirty="0" smtClean="0">
                    <a:solidFill>
                      <a:srgbClr val="C00000"/>
                    </a:solidFill>
                  </a:rPr>
                  <a:t>*</a:t>
                </a:r>
                <a:r>
                  <a:rPr lang="en-US" sz="2200" b="0" u="none" dirty="0" smtClean="0">
                    <a:solidFill>
                      <a:srgbClr val="C00000"/>
                    </a:solidFill>
                  </a:rPr>
                  <a:t>under suitable conditions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" y="1009506"/>
                <a:ext cx="9101906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6689" y="1585576"/>
                <a:ext cx="91019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b="0" u="non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b="0" u="none" dirty="0" smtClean="0">
                    <a:solidFill>
                      <a:schemeClr val="tx1"/>
                    </a:solidFill>
                  </a:rPr>
                  <a:t>be the </a:t>
                </a:r>
                <a:r>
                  <a:rPr lang="en-US" sz="2800" u="none" dirty="0" smtClean="0"/>
                  <a:t>BM measure of</a:t>
                </a:r>
                <a:r>
                  <a:rPr lang="en-US" sz="2800" b="0" u="non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b="0" u="non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b="0" u="none" dirty="0" smtClean="0">
                    <a:solidFill>
                      <a:schemeClr val="tx1"/>
                    </a:solidFill>
                  </a:rPr>
                  <a:t>be the BM measure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" y="1585576"/>
                <a:ext cx="9101906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6689" y="2932019"/>
                <a:ext cx="9101906" cy="1073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𝑑𝑃</m:t>
                          </m:r>
                        </m:den>
                      </m:f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8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8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b="0" i="1" u="none" smtClean="0">
                                              <a:solidFill>
                                                <a:srgbClr val="00009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u="none" smtClean="0">
                                                  <a:solidFill>
                                                    <a:srgbClr val="00009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u="none" smtClean="0">
                                                  <a:solidFill>
                                                    <a:srgbClr val="000098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u="none" smtClean="0">
                                                  <a:solidFill>
                                                    <a:srgbClr val="000098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" y="2932019"/>
                <a:ext cx="9101906" cy="10730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6689" y="2214496"/>
            <a:ext cx="910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2800" u="none" dirty="0" smtClean="0">
                <a:solidFill>
                  <a:schemeClr val="tx1"/>
                </a:solidFill>
              </a:rPr>
              <a:t>Then under the change of measure:</a:t>
            </a:r>
            <a:endParaRPr lang="en-US" sz="2800" b="0" u="none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4296" y="4173134"/>
                <a:ext cx="91019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 :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∈[0,1]}</m:t>
                    </m:r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has the law of Brownian motion.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96" y="4173134"/>
                <a:ext cx="910190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masochistic part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9082" y="1004749"/>
                <a:ext cx="36551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2" y="1004749"/>
                <a:ext cx="365510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34221" y="999992"/>
                <a:ext cx="64495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i="1" u="none">
                          <a:solidFill>
                            <a:srgbClr val="000098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u="none">
                          <a:solidFill>
                            <a:srgbClr val="000098"/>
                          </a:solidFill>
                          <a:latin typeface="Cambria Math"/>
                        </a:rPr>
                        <m:t>𝛻</m:t>
                      </m:r>
                      <m:func>
                        <m:funcPr>
                          <m:ctrlP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u="none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i="1" u="none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21" y="999992"/>
                <a:ext cx="64495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9082" y="1726645"/>
                <a:ext cx="4784771" cy="550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sSubSup>
                      <m:sSubSup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</m:sup>
                    </m:sSubSup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</m:d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800" b="0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2" y="1726645"/>
                <a:ext cx="4784771" cy="550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1903" y="3674117"/>
                <a:ext cx="7488910" cy="676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sup>
                    </m:sSubSup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𝛿</m:t>
                    </m:r>
                    <m:nary>
                      <m:nary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, and recall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3674117"/>
                <a:ext cx="7488910" cy="676595"/>
              </a:xfrm>
              <a:prstGeom prst="rect">
                <a:avLst/>
              </a:prstGeom>
              <a:blipFill rotWithShape="0"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1731" y="2392074"/>
                <a:ext cx="7488910" cy="550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Now we can argue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sSubSup>
                      <m:sSubSup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800" b="0" u="none" dirty="0" err="1" smtClean="0">
                    <a:solidFill>
                      <a:schemeClr val="tx1"/>
                    </a:solidFill>
                  </a:rPr>
                  <a:t>Girsanov’s</a:t>
                </a:r>
                <a:r>
                  <a:rPr lang="en-US" sz="2800" b="0" u="none" dirty="0" smtClean="0">
                    <a:solidFill>
                      <a:schemeClr val="tx1"/>
                    </a:solidFill>
                  </a:rPr>
                  <a:t> theorem).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1" y="2392074"/>
                <a:ext cx="7488910" cy="550215"/>
              </a:xfrm>
              <a:prstGeom prst="rect">
                <a:avLst/>
              </a:prstGeom>
              <a:blipFill rotWithShape="0">
                <a:blip r:embed="rId6"/>
                <a:stretch>
                  <a:fillRect t="-5495" b="-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61121" y="3025751"/>
                <a:ext cx="7488910" cy="585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𝛿</m:t>
                            </m:r>
                          </m:sup>
                        </m:sSubSup>
                      </m:e>
                    </m:d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≫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21" y="3025751"/>
                <a:ext cx="7488910" cy="585801"/>
              </a:xfrm>
              <a:prstGeom prst="rect">
                <a:avLst/>
              </a:prstGeom>
              <a:blipFill rotWithShape="1">
                <a:blip r:embed="rId7"/>
                <a:stretch>
                  <a:fillRect t="-2083" b="-2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81903" y="5259474"/>
                <a:ext cx="7488910" cy="110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>
                    <a:solidFill>
                      <a:srgbClr val="C00000"/>
                    </a:solidFill>
                  </a:rPr>
                  <a:t>Big question: </a:t>
                </a:r>
              </a:p>
              <a:p>
                <a:pPr lvl="1" algn="l"/>
                <a:r>
                  <a:rPr lang="en-US" sz="2800" u="none" dirty="0" smtClean="0"/>
                  <a:t>  Does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u="none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u="none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u="none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u="none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point in the direction of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5259474"/>
                <a:ext cx="7488910" cy="1107483"/>
              </a:xfrm>
              <a:prstGeom prst="rect">
                <a:avLst/>
              </a:prstGeom>
              <a:blipFill rotWithShape="0">
                <a:blip r:embed="rId8"/>
                <a:stretch>
                  <a:fillRect t="-6077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5152" y="4408319"/>
                <a:ext cx="74889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8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0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rgbClr val="000098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800" b="0" i="1" u="none" smtClean="0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52" y="4408319"/>
                <a:ext cx="748891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3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/>
      <p:bldP spid="2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calculations and concentration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1903" y="3077202"/>
                <a:ext cx="9101906" cy="150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err="1" smtClean="0">
                    <a:solidFill>
                      <a:srgbClr val="000098"/>
                    </a:solidFill>
                  </a:rPr>
                  <a:t>Girsanov</a:t>
                </a:r>
                <a:r>
                  <a:rPr lang="en-US" sz="2800" u="none" dirty="0" smtClean="0">
                    <a:solidFill>
                      <a:srgbClr val="000098"/>
                    </a:solidFill>
                  </a:rPr>
                  <a:t>: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𝑑𝑄</m:t>
                          </m:r>
                        </m:den>
                      </m:f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b="0" i="1" u="none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3077202"/>
                <a:ext cx="9101906" cy="1503938"/>
              </a:xfrm>
              <a:prstGeom prst="rect">
                <a:avLst/>
              </a:prstGeom>
              <a:blipFill rotWithShape="0">
                <a:blip r:embed="rId2"/>
                <a:stretch>
                  <a:fillRect t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1903" y="4753961"/>
                <a:ext cx="9101906" cy="150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Gradient estimate:</a:t>
                </a:r>
                <a:endParaRPr lang="en-US" sz="2800" b="0" i="1" u="none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p>
                          </m:sSubSup>
                        </m:e>
                      </m:d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  <m:nary>
                                    <m:nary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4753961"/>
                <a:ext cx="9101906" cy="1503938"/>
              </a:xfrm>
              <a:prstGeom prst="rect">
                <a:avLst/>
              </a:prstGeom>
              <a:blipFill rotWithShape="1">
                <a:blip r:embed="rId3"/>
                <a:stretch>
                  <a:fillRect t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9082" y="1004749"/>
                <a:ext cx="36551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2" y="1004749"/>
                <a:ext cx="365510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134221" y="999992"/>
                <a:ext cx="64495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i="1" u="none">
                          <a:solidFill>
                            <a:srgbClr val="000098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u="none">
                          <a:solidFill>
                            <a:srgbClr val="000098"/>
                          </a:solidFill>
                          <a:latin typeface="Cambria Math"/>
                        </a:rPr>
                        <m:t>𝛻</m:t>
                      </m:r>
                      <m:func>
                        <m:funcPr>
                          <m:ctrlP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u="none">
                                      <a:solidFill>
                                        <a:srgbClr val="0000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u="none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i="1" u="none">
                                      <a:solidFill>
                                        <a:srgbClr val="000098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u="none" dirty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21" y="999992"/>
                <a:ext cx="64495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082" y="1726645"/>
                <a:ext cx="4784771" cy="550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b="0" u="none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sSubSup>
                      <m:sSubSup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</m:sup>
                    </m:sSubSup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</m:d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800" b="0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2" y="1726645"/>
                <a:ext cx="4784771" cy="5502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4296" y="2415877"/>
                <a:ext cx="9101906" cy="55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be the BM law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the BM law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96" y="2415877"/>
                <a:ext cx="9101906" cy="552267"/>
              </a:xfrm>
              <a:prstGeom prst="rect">
                <a:avLst/>
              </a:prstGeom>
              <a:blipFill rotWithShape="0">
                <a:blip r:embed="rId7"/>
                <a:stretch>
                  <a:fillRect t="-439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9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calculations and </a:t>
            </a:r>
            <a:r>
              <a:rPr lang="en-US" sz="3400" b="1" dirty="0" smtClean="0">
                <a:solidFill>
                  <a:srgbClr val="C00000"/>
                </a:solidFill>
                <a:latin typeface="Garamond" pitchFamily="18" charset="0"/>
              </a:rPr>
              <a:t>concentration</a:t>
            </a:r>
            <a:endParaRPr lang="en-US" sz="3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1903" y="3077202"/>
                <a:ext cx="9101906" cy="150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err="1" smtClean="0">
                    <a:solidFill>
                      <a:srgbClr val="000098"/>
                    </a:solidFill>
                  </a:rPr>
                  <a:t>Girsanov</a:t>
                </a:r>
                <a:r>
                  <a:rPr lang="en-US" sz="2800" u="none" dirty="0" smtClean="0">
                    <a:solidFill>
                      <a:srgbClr val="000098"/>
                    </a:solidFill>
                  </a:rPr>
                  <a:t>: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𝑑𝑄</m:t>
                          </m:r>
                        </m:den>
                      </m:f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b="0" i="1" u="none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3077202"/>
                <a:ext cx="9101906" cy="1503938"/>
              </a:xfrm>
              <a:prstGeom prst="rect">
                <a:avLst/>
              </a:prstGeom>
              <a:blipFill rotWithShape="0">
                <a:blip r:embed="rId2"/>
                <a:stretch>
                  <a:fillRect t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1903" y="4753961"/>
                <a:ext cx="9101906" cy="150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Gradient estimate:</a:t>
                </a:r>
                <a:endParaRPr lang="en-US" sz="2800" b="0" i="1" u="none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p>
                          </m:sSubSup>
                        </m:e>
                      </m:d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  <m:nary>
                                    <m:nary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4753961"/>
                <a:ext cx="9101906" cy="1503938"/>
              </a:xfrm>
              <a:prstGeom prst="rect">
                <a:avLst/>
              </a:prstGeom>
              <a:blipFill rotWithShape="1">
                <a:blip r:embed="rId3"/>
                <a:stretch>
                  <a:fillRect t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1903" y="1009506"/>
                <a:ext cx="91019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u="none" dirty="0" smtClean="0">
                    <a:solidFill>
                      <a:schemeClr val="tx1"/>
                    </a:solidFill>
                  </a:rPr>
                  <a:t> is a martingale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sepChr m:val="∣"/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sepChr m:val="∣"/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i="1" u="none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800" b="0" u="none" dirty="0" smtClean="0">
                    <a:solidFill>
                      <a:schemeClr val="tx1"/>
                    </a:solidFill>
                  </a:rPr>
                  <a:t> so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1009506"/>
                <a:ext cx="9101906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8205" y="1539798"/>
                <a:ext cx="9101906" cy="1060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𝔼</m:t>
                      </m:r>
                      <m:nary>
                        <m:nary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b="0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5" y="1539798"/>
                <a:ext cx="9101906" cy="10602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calculations and </a:t>
            </a:r>
            <a:r>
              <a:rPr lang="en-US" sz="3400" b="1" dirty="0" smtClean="0">
                <a:solidFill>
                  <a:srgbClr val="C00000"/>
                </a:solidFill>
                <a:latin typeface="Garamond" pitchFamily="18" charset="0"/>
              </a:rPr>
              <a:t>concentration</a:t>
            </a:r>
            <a:endParaRPr lang="en-US" sz="3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1903" y="3077202"/>
                <a:ext cx="9101906" cy="150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err="1" smtClean="0">
                    <a:solidFill>
                      <a:srgbClr val="000098"/>
                    </a:solidFill>
                  </a:rPr>
                  <a:t>Girsanov</a:t>
                </a:r>
                <a:r>
                  <a:rPr lang="en-US" sz="2800" u="none" dirty="0" smtClean="0">
                    <a:solidFill>
                      <a:srgbClr val="000098"/>
                    </a:solidFill>
                  </a:rPr>
                  <a:t>: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𝑑𝑄</m:t>
                          </m:r>
                        </m:den>
                      </m:f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nary>
                                <m:naryPr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b="0" i="1" u="none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u="none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u="none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3077202"/>
                <a:ext cx="9101906" cy="1503938"/>
              </a:xfrm>
              <a:prstGeom prst="rect">
                <a:avLst/>
              </a:prstGeom>
              <a:blipFill rotWithShape="0">
                <a:blip r:embed="rId2"/>
                <a:stretch>
                  <a:fillRect t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1903" y="4753961"/>
                <a:ext cx="9101906" cy="150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000098"/>
                    </a:solidFill>
                  </a:rPr>
                  <a:t>Gradient estimate:</a:t>
                </a:r>
                <a:endParaRPr lang="en-US" sz="2800" b="0" i="1" u="none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p>
                          </m:sSubSup>
                        </m:e>
                      </m:d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u="non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  <m:nary>
                                    <m:nary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u="none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  <m:r>
                                    <a:rPr lang="en-US" sz="2800" b="0" i="1" u="none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u="none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3" y="4753961"/>
                <a:ext cx="9101906" cy="1503938"/>
              </a:xfrm>
              <a:prstGeom prst="rect">
                <a:avLst/>
              </a:prstGeom>
              <a:blipFill rotWithShape="0">
                <a:blip r:embed="rId3"/>
                <a:stretch>
                  <a:fillRect t="-4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2651" y="867310"/>
                <a:ext cx="6956969" cy="2504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/>
                <a:r>
                  <a:rPr lang="en-US" sz="2800" u="none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=1,2,…,</m:t>
                    </m:r>
                    <m:rad>
                      <m:radPr>
                        <m:degHide m:val="on"/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rad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If</a:t>
                </a:r>
                <a:r>
                  <a:rPr lang="en-US" sz="2800" u="none" dirty="0"/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,2</m:t>
                            </m:r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,</a:t>
                </a:r>
                <a:r>
                  <a:rPr lang="en-US" sz="2800" u="none" dirty="0" smtClean="0">
                    <a:solidFill>
                      <a:schemeClr val="tx1"/>
                    </a:solidFill>
                  </a:rPr>
                  <a:t> then</a:t>
                </a:r>
              </a:p>
              <a:p>
                <a:pPr lvl="1" algn="l"/>
                <a:r>
                  <a:rPr lang="en-US" sz="2800" u="none" dirty="0"/>
                  <a:t>	</a:t>
                </a:r>
                <a:r>
                  <a:rPr lang="en-US" sz="2800" u="none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u="none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u="none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b="0" i="1" u="none" smtClean="0">
                                <a:latin typeface="Cambria Math"/>
                              </a:rPr>
                              <m:t>,4</m:t>
                            </m:r>
                            <m:r>
                              <a:rPr lang="en-US" sz="2800" b="0" i="1" u="none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sz="2800" b="0" i="1" u="none" smtClean="0">
                        <a:latin typeface="Cambria Math"/>
                      </a:rPr>
                      <m:t>𝑝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2800" u="none" dirty="0" smtClean="0"/>
                  <a:t>	</a:t>
                </a:r>
                <a:r>
                  <a:rPr lang="en-US" sz="2800" u="none" dirty="0"/>
                  <a:t>	</a:t>
                </a:r>
                <a14:m>
                  <m:oMath xmlns:m="http://schemas.openxmlformats.org/officeDocument/2006/math">
                    <m:r>
                      <a:rPr lang="en-US" sz="2800" i="1" u="none"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u="none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u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u="none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i="1" u="none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 u="none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 u="none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 u="none">
                                <a:latin typeface="Cambria Math"/>
                              </a:rPr>
                              <m:t>,8</m:t>
                            </m:r>
                            <m:r>
                              <a:rPr lang="en-US" sz="2800" i="1" u="none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i="1" u="none" smtClean="0">
                        <a:latin typeface="Cambria Math"/>
                      </a:rPr>
                      <m:t>≥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latin typeface="Cambria Math"/>
                      </a:rPr>
                      <m:t>𝑝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800" b="0" u="none" dirty="0" smtClean="0"/>
                  <a:t> …</a:t>
                </a:r>
              </a:p>
              <a:p>
                <a:pPr lvl="1" algn="l"/>
                <a:r>
                  <a:rPr lang="en-US" sz="2800" u="none" dirty="0" smtClean="0"/>
                  <a:t>   </a:t>
                </a:r>
                <a:r>
                  <a:rPr lang="en-US" sz="2800" u="none" dirty="0" smtClean="0">
                    <a:solidFill>
                      <a:schemeClr val="tx1"/>
                    </a:solidFill>
                  </a:rPr>
                  <a:t>         </a:t>
                </a:r>
                <a:endParaRPr lang="en-US" sz="2800" u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51" y="867310"/>
                <a:ext cx="6956969" cy="2504083"/>
              </a:xfrm>
              <a:prstGeom prst="rect">
                <a:avLst/>
              </a:prstGeom>
              <a:blipFill rotWithShape="0">
                <a:blip r:embed="rId4"/>
                <a:stretch>
                  <a:fillRect r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0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noise and smoothness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9082" y="1124720"/>
            <a:ext cx="8007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b="1" u="none" dirty="0" err="1" smtClean="0"/>
              <a:t>Hypercontractive</a:t>
            </a:r>
            <a:r>
              <a:rPr lang="en-US" sz="2800" b="1" u="none" dirty="0" smtClean="0"/>
              <a:t> inequality </a:t>
            </a:r>
            <a:r>
              <a:rPr lang="en-US" sz="2800" b="0" u="none" dirty="0" smtClean="0">
                <a:solidFill>
                  <a:srgbClr val="000098"/>
                </a:solidFill>
              </a:rPr>
              <a:t>[</a:t>
            </a:r>
            <a:r>
              <a:rPr lang="en-US" sz="2800" b="0" u="none" dirty="0" err="1" smtClean="0">
                <a:solidFill>
                  <a:srgbClr val="000098"/>
                </a:solidFill>
              </a:rPr>
              <a:t>Bonami</a:t>
            </a:r>
            <a:r>
              <a:rPr lang="en-US" sz="2800" b="0" u="none" dirty="0" smtClean="0">
                <a:solidFill>
                  <a:srgbClr val="000098"/>
                </a:solidFill>
              </a:rPr>
              <a:t>, Gross, Nelson]</a:t>
            </a:r>
            <a:r>
              <a:rPr lang="en-US" sz="2800" b="0" u="none" dirty="0" smtClean="0"/>
              <a:t>:</a:t>
            </a:r>
            <a:endParaRPr lang="en-US" sz="2800" u="non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66689" y="3333422"/>
                <a:ext cx="7431303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800" b="0" i="1" u="none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 small for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𝑝</m:t>
                    </m:r>
                    <m:r>
                      <a:rPr lang="en-US" sz="2800" b="0" i="1" u="none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u="none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u="none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u="non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u="none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dirty="0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u="none" dirty="0" smtClean="0">
                                    <a:latin typeface="Cambria Math"/>
                                  </a:rPr>
                                  <m:t>𝜖</m:t>
                                </m:r>
                              </m:sub>
                            </m:sSub>
                            <m:r>
                              <a:rPr lang="en-US" sz="2800" b="0" i="1" u="none" dirty="0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800" b="0" i="1" u="none" dirty="0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 small for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𝑞</m:t>
                    </m:r>
                    <m:r>
                      <a:rPr lang="en-US" sz="2800" b="0" i="1" u="none" smtClean="0">
                        <a:latin typeface="Cambria Math"/>
                      </a:rPr>
                      <m:t>&gt;</m:t>
                    </m:r>
                    <m:r>
                      <a:rPr lang="en-US" sz="2800" b="0" i="1" u="none" smtClean="0">
                        <a:latin typeface="Cambria Math"/>
                      </a:rPr>
                      <m:t>𝑝</m:t>
                    </m:r>
                  </m:oMath>
                </a14:m>
                <a:endParaRPr lang="en-US" sz="2800" u="none" dirty="0" smtClean="0"/>
              </a:p>
            </p:txBody>
          </p:sp>
        </mc:Choice>
        <mc:Fallback xmlns=""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89" y="3333422"/>
                <a:ext cx="7431303" cy="556434"/>
              </a:xfrm>
              <a:prstGeom prst="rect">
                <a:avLst/>
              </a:prstGeom>
              <a:blipFill rotWithShape="0">
                <a:blip r:embed="rId2"/>
                <a:stretch>
                  <a:fillRect t="-10989" b="-252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712331" y="2161646"/>
                <a:ext cx="7431303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p>
                    </m:sSup>
                    <m:d>
                      <m:d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u="none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lvl="1" algn="l"/>
                <a:r>
                  <a:rPr lang="en-US" sz="2800" u="none" dirty="0" smtClean="0"/>
                  <a:t>                 is a contraction for some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𝑞</m:t>
                    </m:r>
                    <m:r>
                      <a:rPr lang="en-US" sz="2800" b="0" i="1" u="none" smtClean="0">
                        <a:latin typeface="Cambria Math"/>
                      </a:rPr>
                      <m:t>&gt;</m:t>
                    </m:r>
                    <m:r>
                      <a:rPr lang="en-US" sz="2800" b="0" i="1" u="none" smtClean="0">
                        <a:latin typeface="Cambria Math"/>
                      </a:rPr>
                      <m:t>𝑝</m:t>
                    </m:r>
                    <m:r>
                      <a:rPr lang="en-US" sz="2800" b="0" i="1" u="none" smtClean="0">
                        <a:latin typeface="Cambria Math"/>
                      </a:rPr>
                      <m:t>&gt;1.</m:t>
                    </m:r>
                  </m:oMath>
                </a14:m>
                <a:endParaRPr lang="en-US" sz="2800" u="none" dirty="0" smtClean="0"/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331" y="2161646"/>
                <a:ext cx="7431303" cy="954107"/>
              </a:xfrm>
              <a:prstGeom prst="rect">
                <a:avLst/>
              </a:prstGeom>
              <a:blipFill rotWithShape="0">
                <a:blip r:embed="rId3"/>
                <a:stretch>
                  <a:fillRect b="-179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539510" y="1643183"/>
                <a:ext cx="7431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𝜖</m:t>
                    </m:r>
                    <m:r>
                      <a:rPr lang="en-US" sz="2800" b="0" i="1" u="none" smtClean="0">
                        <a:latin typeface="Cambria Math"/>
                      </a:rPr>
                      <m:t>&gt;0</m:t>
                    </m:r>
                    <m:r>
                      <a:rPr lang="en-US" sz="2800" b="0" i="0" u="none" smtClean="0">
                        <a:latin typeface="Cambria Math"/>
                      </a:rPr>
                      <m:t>:</m:t>
                    </m:r>
                  </m:oMath>
                </a14:m>
                <a:endParaRPr lang="en-US" sz="2800" u="none" dirty="0" smtClean="0"/>
              </a:p>
            </p:txBody>
          </p:sp>
        </mc:Choice>
        <mc:Fallback xmlns="">
          <p:sp>
            <p:nvSpPr>
              <p:cNvPr id="1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10" y="1643183"/>
                <a:ext cx="7431303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765" b="-341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366689" y="3915068"/>
                <a:ext cx="8583443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𝑓</m:t>
                    </m:r>
                    <m:r>
                      <a:rPr lang="en-US" sz="2800" b="0" i="1" u="none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u="none" dirty="0" smtClean="0"/>
                  <a:t> indicator of a set, then this is encodes</a:t>
                </a:r>
              </a:p>
              <a:p>
                <a:pPr lvl="1" algn="l"/>
                <a:r>
                  <a:rPr lang="en-US" sz="2800" u="none" dirty="0"/>
                  <a:t> </a:t>
                </a:r>
                <a:r>
                  <a:rPr lang="en-US" sz="2800" u="none" dirty="0" smtClean="0"/>
                  <a:t>       “small set expansion.” </a:t>
                </a: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89" y="3915068"/>
                <a:ext cx="8583443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5732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111680" y="4984389"/>
              <a:ext cx="6576840" cy="1608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5920" y="4978989"/>
                <a:ext cx="6589440" cy="16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0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conclusion</a:t>
            </a:r>
            <a:endParaRPr lang="en-US" sz="3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481903" y="894292"/>
                <a:ext cx="8179041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Process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800" b="0" i="1" u="none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u="none" dirty="0" smtClean="0"/>
                  <a:t> analogous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b="0" i="1" u="none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:  Sample </a:t>
                </a:r>
                <a:r>
                  <a:rPr lang="en-US" sz="2800" u="none" dirty="0" err="1" smtClean="0"/>
                  <a:t>coordiantes</a:t>
                </a:r>
                <a:endParaRPr lang="en-US" sz="2800" u="none" dirty="0"/>
              </a:p>
              <a:p>
                <a:pPr lvl="1" algn="l"/>
                <a:r>
                  <a:rPr lang="en-US" sz="2800" u="none" dirty="0" smtClean="0"/>
                  <a:t>   one by one to have the right </a:t>
                </a:r>
                <a:r>
                  <a:rPr lang="en-US" sz="2800" u="none" dirty="0" err="1" smtClean="0"/>
                  <a:t>marginals</a:t>
                </a:r>
                <a:r>
                  <a:rPr lang="en-US" sz="2800" u="none" dirty="0" smtClean="0"/>
                  <a:t> conditioned on the past.</a:t>
                </a: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903" y="894292"/>
                <a:ext cx="8179041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769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81903" y="1931218"/>
                <a:ext cx="8179041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Can prove </a:t>
                </a:r>
                <a:r>
                  <a:rPr lang="en-US" sz="2800" b="1" u="none" dirty="0" smtClean="0"/>
                  <a:t>log-</a:t>
                </a:r>
                <a:r>
                  <a:rPr lang="en-US" sz="2800" b="1" u="none" dirty="0" err="1" smtClean="0"/>
                  <a:t>Sobolev</a:t>
                </a:r>
                <a:r>
                  <a:rPr lang="en-US" sz="2800" u="none" dirty="0" smtClean="0"/>
                  <a:t> and </a:t>
                </a:r>
                <a:r>
                  <a:rPr lang="en-US" sz="2800" b="1" u="none" dirty="0" err="1" smtClean="0"/>
                  <a:t>Talagrand’s</a:t>
                </a:r>
                <a:r>
                  <a:rPr lang="en-US" sz="2800" b="1" u="none" dirty="0" smtClean="0"/>
                  <a:t> Entropy-Transport inequality</a:t>
                </a:r>
              </a:p>
              <a:p>
                <a:pPr lvl="1" algn="l"/>
                <a:r>
                  <a:rPr lang="en-US" sz="2800" u="none" dirty="0" smtClean="0"/>
                  <a:t>in a few lines based on this.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 There is an information theory interpretation:  </a:t>
                </a:r>
                <a:r>
                  <a:rPr lang="en-US" sz="2800" u="none" dirty="0" smtClean="0">
                    <a:solidFill>
                      <a:srgbClr val="C00000"/>
                    </a:solidFill>
                  </a:rPr>
                  <a:t>Chain rule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 Martingale property</a:t>
                </a:r>
                <a:r>
                  <a:rPr lang="en-US" sz="2800" u="none" dirty="0" smtClean="0"/>
                  <a:t>.</a:t>
                </a:r>
                <a:endParaRPr lang="en-US" sz="2800" u="none" dirty="0"/>
              </a:p>
            </p:txBody>
          </p:sp>
        </mc:Choice>
        <mc:Fallback xmlns=""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903" y="1931218"/>
                <a:ext cx="8179041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4405" b="-118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81903" y="3429000"/>
                <a:ext cx="8179041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These proofs use first derivatives of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u="none" dirty="0" smtClean="0"/>
                  <a:t>, while our proof of the</a:t>
                </a:r>
              </a:p>
              <a:p>
                <a:pPr lvl="1" algn="l"/>
                <a:r>
                  <a:rPr lang="en-US" sz="2800" u="none" dirty="0" smtClean="0"/>
                  <a:t>convolution conjecture in Gaussian spaces use </a:t>
                </a:r>
                <a:r>
                  <a:rPr lang="en-US" sz="2800" u="none" dirty="0" smtClean="0">
                    <a:solidFill>
                      <a:srgbClr val="C00000"/>
                    </a:solidFill>
                  </a:rPr>
                  <a:t>second derivatives</a:t>
                </a:r>
                <a:r>
                  <a:rPr lang="en-US" sz="2800" u="none" dirty="0" smtClean="0"/>
                  <a:t>.</a:t>
                </a:r>
                <a:endParaRPr lang="en-US" sz="2800" u="none" dirty="0"/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903" y="3429000"/>
                <a:ext cx="8179041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410" b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1903" y="4491138"/>
            <a:ext cx="81790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u="none" dirty="0" smtClean="0"/>
              <a:t>Prove for the discrete case?  </a:t>
            </a:r>
            <a:r>
              <a:rPr lang="en-US" sz="2800" b="1" u="none" dirty="0" smtClean="0"/>
              <a:t>There is a difficulty because the drift</a:t>
            </a:r>
          </a:p>
          <a:p>
            <a:pPr lvl="1" algn="l"/>
            <a:r>
              <a:rPr lang="en-US" sz="2800" b="1" u="none" dirty="0" smtClean="0"/>
              <a:t>requires additional randomness.</a:t>
            </a:r>
            <a:endParaRPr lang="en-US" sz="2800" b="1" u="none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1903" y="5528064"/>
            <a:ext cx="81790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u="none" dirty="0" smtClean="0"/>
              <a:t>Riemannian setting:  </a:t>
            </a:r>
            <a:r>
              <a:rPr lang="en-US" sz="2800" u="none" dirty="0" err="1" smtClean="0"/>
              <a:t>Bakry</a:t>
            </a:r>
            <a:r>
              <a:rPr lang="en-US" sz="2800" u="none" dirty="0" smtClean="0"/>
              <a:t>-Emery curvature, gradient flow vs. optimal transport</a:t>
            </a:r>
            <a:endParaRPr lang="en-US" sz="2800" u="none" dirty="0"/>
          </a:p>
        </p:txBody>
      </p:sp>
    </p:spTree>
    <p:extLst>
      <p:ext uri="{BB962C8B-B14F-4D97-AF65-F5344CB8AC3E}">
        <p14:creationId xmlns:p14="http://schemas.microsoft.com/office/powerpoint/2010/main" val="4904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Kumar-</a:t>
            </a:r>
            <a:r>
              <a:rPr lang="en-US" sz="3400" b="1" dirty="0" err="1" smtClean="0">
                <a:solidFill>
                  <a:srgbClr val="000098"/>
                </a:solidFill>
                <a:latin typeface="Garamond" pitchFamily="18" charset="0"/>
              </a:rPr>
              <a:t>Courtade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 conjecture</a:t>
            </a:r>
            <a:endParaRPr lang="en-US" sz="3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21047" y="1009506"/>
                <a:ext cx="9159513" cy="3200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u="none" dirty="0" smtClean="0">
                    <a:latin typeface="Cambria Math" panose="02040503050406030204" pitchFamily="18" charset="0"/>
                  </a:rPr>
                  <a:t>uniformly at random</a:t>
                </a:r>
              </a:p>
              <a:p>
                <a:pPr lvl="1" algn="l"/>
                <a:endParaRPr lang="en-US" sz="2800" b="0" u="none" dirty="0" smtClean="0">
                  <a:latin typeface="Cambria Math" panose="02040503050406030204" pitchFamily="18" charset="0"/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en-US" sz="34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en-US" sz="3400" b="0" i="1" u="none" smtClean="0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34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4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400" b="0" i="1" u="none" dirty="0" smtClean="0">
                  <a:solidFill>
                    <a:srgbClr val="000098"/>
                  </a:solidFill>
                  <a:latin typeface="Cambria Math" panose="02040503050406030204" pitchFamily="18" charset="0"/>
                </a:endParaRPr>
              </a:p>
              <a:p>
                <a:pPr lvl="1" algn="l"/>
                <a:endParaRPr lang="en-US" sz="2800" b="0" i="1" u="none" dirty="0" smtClean="0">
                  <a:latin typeface="Cambria Math" panose="02040503050406030204" pitchFamily="18" charset="0"/>
                </a:endParaRPr>
              </a:p>
              <a:p>
                <a:pPr lvl="1" algn="l"/>
                <a:r>
                  <a:rPr lang="en-US" sz="2800" b="1" u="none" dirty="0"/>
                  <a:t>C</a:t>
                </a:r>
                <a:r>
                  <a:rPr lang="en-US" sz="2800" b="1" u="none" dirty="0" smtClean="0"/>
                  <a:t>onjecture: </a:t>
                </a:r>
                <a:r>
                  <a:rPr lang="en-US" sz="2800" u="none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u="non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u="non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u="none" dirty="0" smtClean="0">
                    <a:latin typeface="Cambria" panose="02040503050406030204" pitchFamily="18" charset="0"/>
                  </a:rPr>
                  <a:t>maximized among functions</a:t>
                </a:r>
              </a:p>
              <a:p>
                <a:pPr lvl="1" algn="l"/>
                <a:r>
                  <a:rPr lang="en-US" sz="2800" b="0" u="none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800" u="none" dirty="0" smtClean="0"/>
              </a:p>
              <a:p>
                <a:pPr lvl="1" algn="l"/>
                <a:endParaRPr lang="en-US" sz="2800" u="none" dirty="0" smtClean="0"/>
              </a:p>
            </p:txBody>
          </p:sp>
        </mc:Choice>
        <mc:Fallback xmlns="">
          <p:sp>
            <p:nvSpPr>
              <p:cNvPr id="1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47" y="1009506"/>
                <a:ext cx="9159513" cy="3200876"/>
              </a:xfrm>
              <a:prstGeom prst="rect">
                <a:avLst/>
              </a:prstGeom>
              <a:blipFill rotWithShape="0">
                <a:blip r:embed="rId2"/>
                <a:stretch>
                  <a:fillRect t="-20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19860" y="4053972"/>
                <a:ext cx="26968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u="none" dirty="0"/>
                  <a:t> </a:t>
                </a:r>
                <a:r>
                  <a:rPr lang="en-US" sz="3200" u="none" dirty="0">
                    <a:latin typeface="Cambria" panose="02040503050406030204" pitchFamily="18" charset="0"/>
                  </a:rPr>
                  <a:t>by</a:t>
                </a:r>
                <a:r>
                  <a:rPr lang="en-US" sz="3200" u="none" dirty="0"/>
                  <a:t> </a:t>
                </a:r>
                <a14:m>
                  <m:oMath xmlns:m="http://schemas.openxmlformats.org/officeDocument/2006/math">
                    <m:r>
                      <a:rPr lang="en-US" sz="3200" i="1" u="none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u="none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i="1" u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u="none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u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60" y="4053972"/>
                <a:ext cx="2696892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2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2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>
                <a:solidFill>
                  <a:srgbClr val="000098"/>
                </a:solidFill>
                <a:latin typeface="Garamond" pitchFamily="18" charset="0"/>
              </a:rPr>
              <a:t>noise and 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smoothness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1067462"/>
                <a:ext cx="92171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/>
                  <a:t>Relative entropy:  </a:t>
                </a:r>
                <a:r>
                  <a:rPr lang="en-US" sz="2800" u="none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b="1" u="none" dirty="0" smtClean="0"/>
                  <a:t> </a:t>
                </a:r>
                <a:r>
                  <a:rPr lang="en-US" sz="2800" u="none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u="none" dirty="0" smtClean="0"/>
                  <a:t>,</a:t>
                </a:r>
              </a:p>
            </p:txBody>
          </p:sp>
        </mc:Choice>
        <mc:Fallback xmlns=""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1067462"/>
                <a:ext cx="921712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0465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6689" y="1667412"/>
                <a:ext cx="8641050" cy="557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u="none" smtClean="0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u="none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func>
                            <m:funcPr>
                              <m:ctrlP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e>
                      </m:d>
                      <m:r>
                        <a:rPr lang="en-US" sz="2800" u="none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i="1" u="none">
                          <a:solidFill>
                            <a:srgbClr val="000098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u="none">
                                  <a:solidFill>
                                    <a:srgbClr val="000098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2800" i="1" u="none">
                              <a:solidFill>
                                <a:srgbClr val="000098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" y="1667412"/>
                <a:ext cx="8641050" cy="5577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22097" y="2492463"/>
                <a:ext cx="9217120" cy="533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/>
                  <a:t>Gradient: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i="1" u="none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u="none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 u="none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sSub>
                                      <m:sSubPr>
                                        <m:ctrlPr>
                                          <a:rPr lang="en-US" sz="2800" i="1" u="none">
                                            <a:solidFill>
                                              <a:srgbClr val="0000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u="none">
                                            <a:solidFill>
                                              <a:srgbClr val="0000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800" i="1" u="none">
                                            <a:solidFill>
                                              <a:srgbClr val="0000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u="none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i="1" u="none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u="none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i="1" u="none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u="none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800" u="none" dirty="0">
                            <a:solidFill>
                              <a:srgbClr val="000098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n-US" sz="280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097" y="2492463"/>
                <a:ext cx="9217120" cy="533288"/>
              </a:xfrm>
              <a:prstGeom prst="rect">
                <a:avLst/>
              </a:prstGeom>
              <a:blipFill rotWithShape="0">
                <a:blip r:embed="rId4"/>
                <a:stretch>
                  <a:fillRect t="-10345" b="-321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3298961"/>
                <a:ext cx="794976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/>
                  <a:t>Log-</a:t>
                </a:r>
                <a:r>
                  <a:rPr lang="en-US" sz="2800" b="1" u="none" dirty="0" err="1" smtClean="0"/>
                  <a:t>Sobolev</a:t>
                </a:r>
                <a:r>
                  <a:rPr lang="en-US" sz="2800" b="1" u="none" dirty="0" smtClean="0"/>
                  <a:t> inequality:  </a:t>
                </a:r>
                <a:r>
                  <a:rPr lang="en-US" sz="2800" u="none" dirty="0" smtClean="0"/>
                  <a:t>For every such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0" u="none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u="none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 </a:t>
                </a:r>
                <a:endParaRPr lang="en-US" sz="280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3298961"/>
                <a:ext cx="794976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1462376" y="3947463"/>
                <a:ext cx="4781381" cy="974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400" b="0" i="0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en-US" sz="34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4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4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34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4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4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0" i="0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4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4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4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400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2376" y="3947463"/>
                <a:ext cx="4781381" cy="9748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305800" y="5041357"/>
                <a:ext cx="5068262" cy="1095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u="none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400" b="0" i="1" u="none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400" b="0" i="0" u="none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en-US" sz="3400" b="0" i="1" u="none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3400" b="0" i="1" u="none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400" b="0" i="1" u="none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400" b="0" i="1" u="none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0" i="1" u="none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34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3400" i="1" u="non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5800" y="5041357"/>
                <a:ext cx="5068262" cy="10951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6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>
                <a:solidFill>
                  <a:srgbClr val="000098"/>
                </a:solidFill>
                <a:latin typeface="Garamond" pitchFamily="18" charset="0"/>
              </a:rPr>
              <a:t>noise and </a:t>
            </a:r>
            <a:r>
              <a:rPr lang="en-US" sz="3400" b="1" dirty="0" err="1">
                <a:solidFill>
                  <a:srgbClr val="000098"/>
                </a:solidFill>
                <a:latin typeface="Garamond" pitchFamily="18" charset="0"/>
              </a:rPr>
              <a:t>hypercontractivity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2045" y="3910108"/>
            <a:ext cx="79497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b="1" u="none" dirty="0" smtClean="0"/>
              <a:t>Log-</a:t>
            </a:r>
            <a:r>
              <a:rPr lang="en-US" sz="2800" b="1" u="none" dirty="0" err="1" smtClean="0"/>
              <a:t>Sobolev</a:t>
            </a:r>
            <a:r>
              <a:rPr lang="en-US" sz="2800" b="1" u="none" dirty="0" smtClean="0"/>
              <a:t> inequality:</a:t>
            </a:r>
            <a:endParaRPr lang="en-US" sz="2800" u="none" dirty="0" smtClean="0">
              <a:solidFill>
                <a:srgbClr val="00009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737839" y="4812266"/>
                <a:ext cx="789215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u="none" dirty="0" err="1" smtClean="0">
                    <a:solidFill>
                      <a:srgbClr val="000098"/>
                    </a:solidFill>
                  </a:rPr>
                  <a:t>Talagrand</a:t>
                </a:r>
                <a:r>
                  <a:rPr lang="en-US" u="none" dirty="0" smtClean="0">
                    <a:solidFill>
                      <a:srgbClr val="000098"/>
                    </a:solidFill>
                  </a:rPr>
                  <a:t> (1989):  What about smoothing for arbitrary </a:t>
                </a:r>
                <a14:m>
                  <m:oMath xmlns:m="http://schemas.openxmlformats.org/officeDocument/2006/math">
                    <m:r>
                      <a:rPr lang="en-US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u="none" dirty="0" smtClean="0">
                    <a:solidFill>
                      <a:srgbClr val="000098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839" y="4812266"/>
                <a:ext cx="7892159" cy="553998"/>
              </a:xfrm>
              <a:prstGeom prst="rect">
                <a:avLst/>
              </a:prstGeom>
              <a:blipFill rotWithShape="0">
                <a:blip r:embed="rId2"/>
                <a:stretch>
                  <a:fillRect t="-14286" b="-329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24296" y="1124720"/>
            <a:ext cx="7431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b="1" u="none" dirty="0" err="1" smtClean="0"/>
              <a:t>Hypercontractive</a:t>
            </a:r>
            <a:r>
              <a:rPr lang="en-US" sz="2800" b="1" u="none" dirty="0" smtClean="0"/>
              <a:t> inequality:</a:t>
            </a:r>
            <a:endParaRPr lang="en-US" sz="2800" u="non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597117" y="2356539"/>
                <a:ext cx="7431303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b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b>
                          <m:r>
                            <a:rPr lang="en-US" sz="28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117" y="2356539"/>
                <a:ext cx="7431303" cy="5564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539510" y="1758397"/>
                <a:ext cx="7431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𝜖</m:t>
                    </m:r>
                    <m:r>
                      <a:rPr lang="en-US" sz="2800" b="0" i="1" u="none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u="none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u="none" dirty="0" smtClean="0"/>
                  <a:t>, there is a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u="none" dirty="0" smtClean="0"/>
                  <a:t> such that</a:t>
                </a:r>
              </a:p>
            </p:txBody>
          </p:sp>
        </mc:Choice>
        <mc:Fallback xmlns="">
          <p:sp>
            <p:nvSpPr>
              <p:cNvPr id="2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10" y="1758397"/>
                <a:ext cx="7431303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590550" y="2921969"/>
                <a:ext cx="7431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u="none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u="none" dirty="0" smtClean="0"/>
                  <a:t>.</a:t>
                </a:r>
              </a:p>
            </p:txBody>
          </p:sp>
        </mc:Choice>
        <mc:Fallback xmlns="">
          <p:sp>
            <p:nvSpPr>
              <p:cNvPr id="2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550" y="2921969"/>
                <a:ext cx="7431303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3075263" y="3648956"/>
                <a:ext cx="4781381" cy="974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400" b="0" i="0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en-US" sz="3400" b="0" i="0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4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4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34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4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4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0" i="0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4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400" b="0" i="1" u="none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4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400" u="non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5263" y="3648956"/>
                <a:ext cx="4781381" cy="9748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9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convolution conjecture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951899"/>
                <a:ext cx="616394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u="none" smtClean="0">
                                <a:solidFill>
                                  <a:srgbClr val="C8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solidFill>
                                  <a:srgbClr val="C80000"/>
                                </a:solidFill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:r>
                  <a:rPr lang="en-US" sz="2800" u="none" dirty="0" smtClean="0"/>
                  <a:t>and</a:t>
                </a:r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0" u="none" smtClean="0">
                        <a:solidFill>
                          <a:srgbClr val="C8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2800" u="none" dirty="0" smtClean="0">
                  <a:solidFill>
                    <a:srgbClr val="C80000"/>
                  </a:solidFill>
                </a:endParaRPr>
              </a:p>
            </p:txBody>
          </p:sp>
        </mc:Choice>
        <mc:Fallback xmlns="">
          <p:sp>
            <p:nvSpPr>
              <p:cNvPr id="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951899"/>
                <a:ext cx="616394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1636211"/>
                <a:ext cx="7431303" cy="703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Markov’s inequality: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:endParaRPr lang="en-US" sz="280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1636211"/>
                <a:ext cx="7431303" cy="703013"/>
              </a:xfrm>
              <a:prstGeom prst="rect">
                <a:avLst/>
              </a:prstGeom>
              <a:blipFill rotWithShape="1">
                <a:blip r:embed="rId3"/>
                <a:stretch>
                  <a:fillRect b="-1120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827545" y="2339224"/>
                <a:ext cx="7431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(tight for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𝑓</m:t>
                    </m:r>
                    <m:r>
                      <a:rPr lang="en-US" sz="2800" b="0" i="1" u="none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0" u="none" dirty="0" smtClean="0"/>
                  <a:t> scaled indicator on a set of measure </a:t>
                </a:r>
                <a14:m>
                  <m:oMath xmlns:m="http://schemas.openxmlformats.org/officeDocument/2006/math">
                    <m:r>
                      <a:rPr lang="en-US" sz="2800" b="0" i="0" u="none" smtClean="0">
                        <a:latin typeface="Cambria Math"/>
                      </a:rPr>
                      <m:t>1/</m:t>
                    </m:r>
                    <m:r>
                      <a:rPr lang="en-US" sz="2800" b="0" i="1" u="none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b="0" u="none" dirty="0" smtClean="0"/>
                  <a:t>) </a:t>
                </a:r>
                <a:endParaRPr lang="en-US" sz="280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45" y="2339224"/>
                <a:ext cx="743130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309083" y="3198572"/>
                <a:ext cx="7431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1" u="none" dirty="0" smtClean="0">
                    <a:solidFill>
                      <a:srgbClr val="C00000"/>
                    </a:solidFill>
                  </a:rPr>
                  <a:t>Convolution conjecture [</a:t>
                </a:r>
                <a:r>
                  <a:rPr lang="en-US" sz="2800" b="1" u="none" dirty="0" err="1" smtClean="0">
                    <a:solidFill>
                      <a:srgbClr val="C00000"/>
                    </a:solidFill>
                  </a:rPr>
                  <a:t>Talagrand</a:t>
                </a:r>
                <a:r>
                  <a:rPr lang="en-US" sz="2800" b="1" u="none" dirty="0" smtClean="0">
                    <a:solidFill>
                      <a:srgbClr val="C00000"/>
                    </a:solidFill>
                  </a:rPr>
                  <a:t> 1989, </a:t>
                </a:r>
                <a:r>
                  <a:rPr lang="en-US" sz="2800" b="1" u="none" dirty="0" smtClean="0">
                    <a:solidFill>
                      <a:srgbClr val="00B050"/>
                    </a:solidFill>
                  </a:rPr>
                  <a:t>$</a:t>
                </a:r>
                <a14:m>
                  <m:oMath xmlns:m="http://schemas.openxmlformats.org/officeDocument/2006/math">
                    <m:r>
                      <a:rPr lang="en-US" sz="2400" b="0" i="1" u="none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1,000</m:t>
                    </m:r>
                  </m:oMath>
                </a14:m>
                <a:r>
                  <a:rPr lang="en-US" sz="2800" b="1" u="none" dirty="0" smtClean="0">
                    <a:solidFill>
                      <a:srgbClr val="C00000"/>
                    </a:solidFill>
                  </a:rPr>
                  <a:t>]:</a:t>
                </a:r>
                <a:endParaRPr lang="en-US" sz="280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3" y="3198572"/>
                <a:ext cx="7431303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3796381"/>
                <a:ext cx="8237801" cy="1165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𝜖</m:t>
                    </m:r>
                    <m:r>
                      <a:rPr lang="en-US" sz="2800" b="0" i="1" u="none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, </a:t>
                </a:r>
                <a:r>
                  <a:rPr lang="en-US" sz="2800" u="none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 so that for every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u="none" dirty="0" smtClean="0"/>
                  <a:t>,</a:t>
                </a:r>
              </a:p>
              <a:p>
                <a:pPr lvl="1" algn="l"/>
                <a:r>
                  <a:rPr lang="en-US" sz="2800" u="none" dirty="0"/>
                  <a:t> </a:t>
                </a:r>
                <a:r>
                  <a:rPr lang="en-US" sz="2800" u="none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 smtClean="0"/>
                  <a:t>and</a:t>
                </a:r>
                <a:r>
                  <a:rPr lang="en-US" sz="280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→∞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3796381"/>
                <a:ext cx="8237801" cy="1165127"/>
              </a:xfrm>
              <a:prstGeom prst="rect">
                <a:avLst/>
              </a:prstGeom>
              <a:blipFill rotWithShape="1">
                <a:blip r:embed="rId6"/>
                <a:stretch>
                  <a:fillRect t="-4712" r="-296" b="-68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366688" y="5186860"/>
                <a:ext cx="8929085" cy="694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400" b="0" u="none" dirty="0" smtClean="0"/>
                  <a:t>- Best function is probably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400" b="0" i="1" u="none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1" u="none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sz="2400" b="0" i="1" u="none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u="none" smtClean="0">
                                <a:latin typeface="Cambria Math"/>
                              </a:rPr>
                              <m:t>𝛼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u="non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u="none" dirty="0" smtClean="0"/>
                  <a:t>(achieved for </a:t>
                </a:r>
                <a:r>
                  <a:rPr lang="en-US" sz="2400" u="none" dirty="0" err="1" smtClean="0"/>
                  <a:t>halfspaces</a:t>
                </a:r>
                <a:r>
                  <a:rPr lang="en-US" sz="2400" u="none" dirty="0" smtClean="0"/>
                  <a:t>)</a:t>
                </a:r>
                <a:endParaRPr lang="en-US" sz="24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88" y="5186860"/>
                <a:ext cx="8929085" cy="6947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66689" y="5905292"/>
                <a:ext cx="791258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400" b="0" u="none" dirty="0" smtClean="0"/>
                  <a:t>- Conjecture unresolved for any fixed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/>
                      </a:rPr>
                      <m:t>𝜖</m:t>
                    </m:r>
                    <m:r>
                      <a:rPr lang="en-US" sz="2400" b="0" i="1" u="none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u="none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sz="2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u="none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{−1,1}</m:t>
                        </m:r>
                      </m:e>
                      <m:sup>
                        <m:r>
                          <a:rPr lang="en-US" sz="2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89" y="5905292"/>
                <a:ext cx="7912580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9333" b="-32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4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93" y="3360371"/>
            <a:ext cx="4474946" cy="3409835"/>
          </a:xfrm>
          <a:prstGeom prst="rect">
            <a:avLst/>
          </a:prstGeom>
        </p:spPr>
      </p:pic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anti-concentration of temperature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09083" y="917173"/>
            <a:ext cx="7431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en-US" sz="2800" b="1" u="none" dirty="0" smtClean="0">
                <a:solidFill>
                  <a:srgbClr val="C00000"/>
                </a:solidFill>
              </a:rPr>
              <a:t>Convolution conjecture [</a:t>
            </a:r>
            <a:r>
              <a:rPr lang="en-US" sz="2800" b="1" u="none" dirty="0" err="1" smtClean="0">
                <a:solidFill>
                  <a:srgbClr val="C00000"/>
                </a:solidFill>
              </a:rPr>
              <a:t>Talagrand</a:t>
            </a:r>
            <a:r>
              <a:rPr lang="en-US" sz="2800" b="1" u="none" dirty="0" smtClean="0">
                <a:solidFill>
                  <a:srgbClr val="C00000"/>
                </a:solidFill>
              </a:rPr>
              <a:t> 1989]:</a:t>
            </a:r>
            <a:endParaRPr lang="en-US" sz="2800" u="none" dirty="0" smtClean="0">
              <a:solidFill>
                <a:srgbClr val="00009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1514982"/>
                <a:ext cx="8237801" cy="1165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𝜖</m:t>
                    </m:r>
                    <m:r>
                      <a:rPr lang="en-US" sz="2800" b="0" i="1" u="none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, </a:t>
                </a:r>
                <a:r>
                  <a:rPr lang="en-US" sz="2800" u="none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/>
                  <a:t> so that for every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u="none" dirty="0" smtClean="0"/>
                  <a:t>,</a:t>
                </a:r>
              </a:p>
              <a:p>
                <a:pPr lvl="1" algn="l"/>
                <a:r>
                  <a:rPr lang="en-US" sz="2800" u="none" dirty="0"/>
                  <a:t> </a:t>
                </a:r>
                <a:r>
                  <a:rPr lang="en-US" sz="2800" u="none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u="none" dirty="0" smtClean="0">
                    <a:solidFill>
                      <a:srgbClr val="000098"/>
                    </a:solidFill>
                  </a:rPr>
                  <a:t> </a:t>
                </a:r>
                <a:r>
                  <a:rPr lang="en-US" sz="2800" u="none" dirty="0" smtClean="0"/>
                  <a:t>and</a:t>
                </a:r>
                <a:r>
                  <a:rPr lang="en-US" sz="280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→∞</m:t>
                    </m:r>
                  </m:oMath>
                </a14:m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1514982"/>
                <a:ext cx="8237801" cy="1165127"/>
              </a:xfrm>
              <a:prstGeom prst="rect">
                <a:avLst/>
              </a:prstGeom>
              <a:blipFill rotWithShape="0">
                <a:blip r:embed="rId3"/>
                <a:stretch>
                  <a:fillRect t="-5236" r="-296" b="-68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09082" y="2737716"/>
                <a:ext cx="8237801" cy="1454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Equivalent to the conjecture that</a:t>
                </a:r>
                <a:endParaRPr lang="en-US" sz="2800" u="none" dirty="0" smtClean="0"/>
              </a:p>
              <a:p>
                <a:pPr lvl="1" algn="l"/>
                <a:r>
                  <a:rPr lang="en-US" sz="2800" u="none" dirty="0" smtClean="0"/>
                  <a:t>   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b>
                            </m:s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b>
                                </m:sSub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u="none" smtClean="0">
                                    <a:solidFill>
                                      <a:srgbClr val="000098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  <m:r>
                                      <a:rPr lang="en-US" sz="2800" b="0" i="1" u="none" smtClean="0">
                                        <a:solidFill>
                                          <a:srgbClr val="000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</m:d>
                          </m:sub>
                        </m:sSub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2800" b="0" u="none" dirty="0" smtClean="0">
                  <a:solidFill>
                    <a:srgbClr val="000098"/>
                  </a:solidFill>
                </a:endParaRPr>
              </a:p>
              <a:p>
                <a:pPr lvl="1" algn="l"/>
                <a:r>
                  <a:rPr lang="en-US" sz="2800" u="none" dirty="0" smtClean="0">
                    <a:solidFill>
                      <a:schemeClr val="tx1"/>
                    </a:solidFill>
                  </a:rPr>
                  <a:t>“Temperature” cannot concentrate at a single (high) level</a:t>
                </a: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2" y="2737716"/>
                <a:ext cx="8237801" cy="1454501"/>
              </a:xfrm>
              <a:prstGeom prst="rect">
                <a:avLst/>
              </a:prstGeom>
              <a:blipFill rotWithShape="0">
                <a:blip r:embed="rId4"/>
                <a:stretch>
                  <a:fillRect t="-4184" b="-108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00" y="4249824"/>
            <a:ext cx="2596503" cy="23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</a:t>
            </a:r>
            <a:r>
              <a:rPr lang="en-US" sz="3400" b="1" dirty="0">
                <a:solidFill>
                  <a:srgbClr val="000098"/>
                </a:solidFill>
                <a:latin typeface="Garamond" pitchFamily="18" charset="0"/>
              </a:rPr>
              <a:t>G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aussian case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24296" y="1062356"/>
                <a:ext cx="8294254" cy="539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:r>
                  <a:rPr lang="en-US" sz="2800" u="none" dirty="0" smtClean="0"/>
                  <a:t>and</a:t>
                </a:r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0" u="none" smtClean="0">
                        <a:solidFill>
                          <a:srgbClr val="C8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𝑓𝑑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0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u="none" smtClean="0">
                        <a:solidFill>
                          <a:srgbClr val="C8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:r>
                  <a:rPr lang="en-US" sz="2800" u="none" dirty="0" smtClean="0"/>
                  <a:t>(</a:t>
                </a:r>
                <a:r>
                  <a:rPr lang="en-US" sz="2800" u="none" dirty="0" err="1" smtClean="0"/>
                  <a:t>g</a:t>
                </a:r>
                <a:r>
                  <a:rPr lang="en-US" sz="2800" u="none" dirty="0" smtClean="0"/>
                  <a:t>aussian measure)</a:t>
                </a:r>
              </a:p>
            </p:txBody>
          </p:sp>
        </mc:Choice>
        <mc:Fallback xmlns=""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96" y="1062356"/>
                <a:ext cx="8294254" cy="539571"/>
              </a:xfrm>
              <a:prstGeom prst="rect">
                <a:avLst/>
              </a:prstGeom>
              <a:blipFill rotWithShape="0">
                <a:blip r:embed="rId2"/>
                <a:stretch>
                  <a:fillRect t="-6742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24296" y="1753640"/>
                <a:ext cx="766173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/>
                  <a:t> be an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u="none" dirty="0" smtClean="0"/>
                  <a:t>-dimensional Brownian motion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u="none" dirty="0" smtClean="0"/>
                  <a:t>.</a:t>
                </a: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96" y="1753640"/>
                <a:ext cx="7661731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r="-1274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upload.wikimedia.org/wikipedia/commons/f/f8/Wiener_process_3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20" y="2507288"/>
            <a:ext cx="4347682" cy="42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5896961" y="2444924"/>
            <a:ext cx="3283599" cy="30579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-346075"/>
            <a:ext cx="8186738" cy="1470025"/>
          </a:xfrm>
        </p:spPr>
        <p:txBody>
          <a:bodyPr/>
          <a:lstStyle/>
          <a:p>
            <a:pPr algn="r"/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the </a:t>
            </a:r>
            <a:r>
              <a:rPr lang="en-US" sz="3400" b="1" dirty="0">
                <a:solidFill>
                  <a:srgbClr val="000098"/>
                </a:solidFill>
                <a:latin typeface="Garamond" pitchFamily="18" charset="0"/>
              </a:rPr>
              <a:t>G</a:t>
            </a:r>
            <a:r>
              <a:rPr lang="en-US" sz="3400" b="1" dirty="0" smtClean="0">
                <a:solidFill>
                  <a:srgbClr val="000098"/>
                </a:solidFill>
                <a:latin typeface="Garamond" pitchFamily="18" charset="0"/>
              </a:rPr>
              <a:t>aussian case</a:t>
            </a:r>
            <a:endParaRPr lang="en-US" sz="3400" b="1" dirty="0">
              <a:solidFill>
                <a:srgbClr val="000098"/>
              </a:solidFill>
              <a:latin typeface="Garamond" pitchFamily="18" charset="0"/>
            </a:endParaRP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654050" y="7127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24296" y="1062356"/>
                <a:ext cx="8294254" cy="539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:r>
                  <a:rPr lang="en-US" sz="2800" u="none" dirty="0" smtClean="0"/>
                  <a:t>and</a:t>
                </a:r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0" u="none" smtClean="0">
                        <a:solidFill>
                          <a:srgbClr val="C8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2800" b="0" i="1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𝑓𝑑</m:t>
                    </m:r>
                    <m:sSub>
                      <m:sSubPr>
                        <m:ctrlP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C8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0" u="none" smtClean="0">
                        <a:solidFill>
                          <a:srgbClr val="C8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u="none" smtClean="0">
                        <a:solidFill>
                          <a:srgbClr val="C8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u="none" dirty="0" smtClean="0">
                    <a:solidFill>
                      <a:srgbClr val="C80000"/>
                    </a:solidFill>
                  </a:rPr>
                  <a:t> </a:t>
                </a:r>
                <a:r>
                  <a:rPr lang="en-US" sz="2800" u="none" dirty="0" smtClean="0"/>
                  <a:t>(</a:t>
                </a:r>
                <a:r>
                  <a:rPr lang="en-US" sz="2800" u="none" dirty="0" err="1" smtClean="0"/>
                  <a:t>g</a:t>
                </a:r>
                <a:r>
                  <a:rPr lang="en-US" sz="2800" u="none" dirty="0" smtClean="0"/>
                  <a:t>aussian measure)</a:t>
                </a:r>
              </a:p>
            </p:txBody>
          </p:sp>
        </mc:Choice>
        <mc:Fallback xmlns=""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96" y="1062356"/>
                <a:ext cx="8294254" cy="539571"/>
              </a:xfrm>
              <a:prstGeom prst="rect">
                <a:avLst/>
              </a:prstGeom>
              <a:blipFill rotWithShape="0">
                <a:blip r:embed="rId2"/>
                <a:stretch>
                  <a:fillRect t="-6742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24296" y="1753640"/>
                <a:ext cx="829425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u="none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u="none" dirty="0" smtClean="0"/>
                  <a:t> be an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u="none" dirty="0" smtClean="0"/>
                  <a:t>-dimensional Brownian motion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u="none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u="none" dirty="0" smtClean="0"/>
                  <a:t>.</a:t>
                </a:r>
              </a:p>
            </p:txBody>
          </p:sp>
        </mc:Choice>
        <mc:Fallback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96" y="1753640"/>
                <a:ext cx="8294254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424296" y="2387317"/>
                <a:ext cx="7431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:r>
                  <a:rPr lang="en-US" sz="2800" b="0" u="none" dirty="0" smtClean="0"/>
                  <a:t>Brownian semi-group: </a:t>
                </a:r>
                <a:r>
                  <a:rPr lang="en-US" sz="2800" b="0" u="none" dirty="0" smtClean="0">
                    <a:solidFill>
                      <a:srgbClr val="00009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𝔼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[</m:t>
                    </m:r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u="none" smtClean="0">
                            <a:solidFill>
                              <a:srgbClr val="000098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u="none" smtClean="0">
                                <a:solidFill>
                                  <a:srgbClr val="000098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u="none" smtClean="0">
                        <a:solidFill>
                          <a:srgbClr val="000098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u="none" dirty="0" smtClean="0">
                  <a:solidFill>
                    <a:srgbClr val="000098"/>
                  </a:solidFill>
                </a:endParaRPr>
              </a:p>
            </p:txBody>
          </p:sp>
        </mc:Choice>
        <mc:Fallback xmlns="">
          <p:sp>
            <p:nvSpPr>
              <p:cNvPr id="1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96" y="2387317"/>
                <a:ext cx="7431303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765" b="-341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1000366" y="2935749"/>
                <a:ext cx="7431303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identity map</a:t>
                </a:r>
              </a:p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u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 standard </a:t>
                </a:r>
                <a14:m>
                  <m:oMath xmlns:m="http://schemas.openxmlformats.org/officeDocument/2006/math"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u="none" dirty="0" smtClean="0">
                    <a:solidFill>
                      <a:schemeClr val="tx1"/>
                    </a:solidFill>
                  </a:rPr>
                  <a:t>-dim. Gaussian </a:t>
                </a:r>
                <a:r>
                  <a:rPr lang="en-US" sz="2800" u="none" dirty="0" err="1" smtClean="0">
                    <a:solidFill>
                      <a:schemeClr val="tx1"/>
                    </a:solidFill>
                  </a:rPr>
                  <a:t>avg</a:t>
                </a:r>
                <a:endParaRPr lang="en-US" sz="280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366" y="2935749"/>
                <a:ext cx="7431303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6410" b="-179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019583" y="3297588"/>
            <a:ext cx="3469693" cy="3011762"/>
            <a:chOff x="5436105" y="3412802"/>
            <a:chExt cx="2673301" cy="2320478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6862473" y="3412802"/>
              <a:ext cx="0" cy="2320478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436105" y="4523533"/>
              <a:ext cx="2673301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Freeform 10"/>
          <p:cNvSpPr/>
          <p:nvPr/>
        </p:nvSpPr>
        <p:spPr bwMode="auto">
          <a:xfrm rot="20415549">
            <a:off x="7488281" y="2660862"/>
            <a:ext cx="1468014" cy="1366878"/>
          </a:xfrm>
          <a:custGeom>
            <a:avLst/>
            <a:gdLst>
              <a:gd name="connsiteX0" fmla="*/ 732871 w 1163179"/>
              <a:gd name="connsiteY0" fmla="*/ 10383 h 773693"/>
              <a:gd name="connsiteX1" fmla="*/ 356354 w 1163179"/>
              <a:gd name="connsiteY1" fmla="*/ 97789 h 773693"/>
              <a:gd name="connsiteX2" fmla="*/ 174818 w 1163179"/>
              <a:gd name="connsiteY2" fmla="*/ 3659 h 773693"/>
              <a:gd name="connsiteX3" fmla="*/ 7 w 1163179"/>
              <a:gd name="connsiteY3" fmla="*/ 252430 h 773693"/>
              <a:gd name="connsiteX4" fmla="*/ 168095 w 1163179"/>
              <a:gd name="connsiteY4" fmla="*/ 481030 h 773693"/>
              <a:gd name="connsiteX5" fmla="*/ 295842 w 1163179"/>
              <a:gd name="connsiteY5" fmla="*/ 749971 h 773693"/>
              <a:gd name="connsiteX6" fmla="*/ 719424 w 1163179"/>
              <a:gd name="connsiteY6" fmla="*/ 729800 h 773693"/>
              <a:gd name="connsiteX7" fmla="*/ 524442 w 1163179"/>
              <a:gd name="connsiteY7" fmla="*/ 481030 h 773693"/>
              <a:gd name="connsiteX8" fmla="*/ 766489 w 1163179"/>
              <a:gd name="connsiteY8" fmla="*/ 393624 h 773693"/>
              <a:gd name="connsiteX9" fmla="*/ 719424 w 1163179"/>
              <a:gd name="connsiteY9" fmla="*/ 245706 h 773693"/>
              <a:gd name="connsiteX10" fmla="*/ 1163177 w 1163179"/>
              <a:gd name="connsiteY10" fmla="*/ 124683 h 773693"/>
              <a:gd name="connsiteX11" fmla="*/ 732871 w 1163179"/>
              <a:gd name="connsiteY11" fmla="*/ 10383 h 7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179" h="773693">
                <a:moveTo>
                  <a:pt x="732871" y="10383"/>
                </a:moveTo>
                <a:cubicBezTo>
                  <a:pt x="598401" y="5901"/>
                  <a:pt x="449363" y="98910"/>
                  <a:pt x="356354" y="97789"/>
                </a:cubicBezTo>
                <a:cubicBezTo>
                  <a:pt x="263345" y="96668"/>
                  <a:pt x="234209" y="-22114"/>
                  <a:pt x="174818" y="3659"/>
                </a:cubicBezTo>
                <a:cubicBezTo>
                  <a:pt x="115427" y="29432"/>
                  <a:pt x="1127" y="172868"/>
                  <a:pt x="7" y="252430"/>
                </a:cubicBezTo>
                <a:cubicBezTo>
                  <a:pt x="-1113" y="331992"/>
                  <a:pt x="118789" y="398107"/>
                  <a:pt x="168095" y="481030"/>
                </a:cubicBezTo>
                <a:cubicBezTo>
                  <a:pt x="217401" y="563953"/>
                  <a:pt x="203954" y="708509"/>
                  <a:pt x="295842" y="749971"/>
                </a:cubicBezTo>
                <a:cubicBezTo>
                  <a:pt x="387730" y="791433"/>
                  <a:pt x="681324" y="774623"/>
                  <a:pt x="719424" y="729800"/>
                </a:cubicBezTo>
                <a:cubicBezTo>
                  <a:pt x="757524" y="684977"/>
                  <a:pt x="516598" y="537059"/>
                  <a:pt x="524442" y="481030"/>
                </a:cubicBezTo>
                <a:cubicBezTo>
                  <a:pt x="532286" y="425001"/>
                  <a:pt x="733992" y="432845"/>
                  <a:pt x="766489" y="393624"/>
                </a:cubicBezTo>
                <a:cubicBezTo>
                  <a:pt x="798986" y="354403"/>
                  <a:pt x="653309" y="290530"/>
                  <a:pt x="719424" y="245706"/>
                </a:cubicBezTo>
                <a:cubicBezTo>
                  <a:pt x="785539" y="200883"/>
                  <a:pt x="1164298" y="161662"/>
                  <a:pt x="1163177" y="124683"/>
                </a:cubicBezTo>
                <a:cubicBezTo>
                  <a:pt x="1162056" y="87704"/>
                  <a:pt x="867341" y="14865"/>
                  <a:pt x="732871" y="10383"/>
                </a:cubicBezTo>
                <a:close/>
              </a:path>
            </a:pathLst>
          </a:custGeom>
          <a:solidFill>
            <a:srgbClr val="C00000">
              <a:alpha val="74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067520" y="3331800"/>
              <a:ext cx="1022760" cy="107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2120" y="3322800"/>
                <a:ext cx="1034280" cy="10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62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54"/>
  <p:tag name="DEFAULTHEIGHT" val="426"/>
  <p:tag name="DEFAULTDISPLAYSOURCE" val="\documentclass{slides}\pagestyle{empty}&#10;\begin{document}&#10;&#10;\end{document}&#10;"/>
  <p:tag name="EMBEDFONTS" val="0"/>
  <p:tag name="FIRSTADMINISTRATOR@ELEWOWTFUVWZY5H8" val="438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58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58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57359</TotalTime>
  <Words>825</Words>
  <Application>Microsoft Office PowerPoint</Application>
  <PresentationFormat>On-screen Show (4:3)</PresentationFormat>
  <Paragraphs>254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Garamond</vt:lpstr>
      <vt:lpstr>Cambria Math</vt:lpstr>
      <vt:lpstr>Arial</vt:lpstr>
      <vt:lpstr>Gill Sans MT Condensed</vt:lpstr>
      <vt:lpstr>Cambria</vt:lpstr>
      <vt:lpstr>Calibri</vt:lpstr>
      <vt:lpstr>Default Design</vt:lpstr>
      <vt:lpstr>Talagrand’s convolution conjecture and anti-concentration of temperature</vt:lpstr>
      <vt:lpstr>noise and smoothness</vt:lpstr>
      <vt:lpstr>noise and smoothness</vt:lpstr>
      <vt:lpstr>noise and smoothness</vt:lpstr>
      <vt:lpstr>noise and hypercontractivity</vt:lpstr>
      <vt:lpstr>the convolution conjecture</vt:lpstr>
      <vt:lpstr>anti-concentration of temperature</vt:lpstr>
      <vt:lpstr>the Gaussian case</vt:lpstr>
      <vt:lpstr>the Gaussian case</vt:lpstr>
      <vt:lpstr>the Gaussian case</vt:lpstr>
      <vt:lpstr>isoperimetric (dual) version</vt:lpstr>
      <vt:lpstr>the Gaussian case</vt:lpstr>
      <vt:lpstr>the Gaussian case</vt:lpstr>
      <vt:lpstr>the Gaussian case</vt:lpstr>
      <vt:lpstr>some difficulties</vt:lpstr>
      <vt:lpstr>proof ideas</vt:lpstr>
      <vt:lpstr>conditioning</vt:lpstr>
      <vt:lpstr>W_t as an Itô process:  Föllmer’s drift</vt:lpstr>
      <vt:lpstr>W_t as an Itô process:  Föllmer’s drift</vt:lpstr>
      <vt:lpstr>W_t as an Itô process:  Föllmer’s drift</vt:lpstr>
      <vt:lpstr>an optimal coupling</vt:lpstr>
      <vt:lpstr>an optimal coupling</vt:lpstr>
      <vt:lpstr>proof sketch</vt:lpstr>
      <vt:lpstr>proof sketch</vt:lpstr>
      <vt:lpstr>Girsanov’s theorem</vt:lpstr>
      <vt:lpstr>the masochistic part</vt:lpstr>
      <vt:lpstr>the calculations and concentration</vt:lpstr>
      <vt:lpstr>the calculations and concentration</vt:lpstr>
      <vt:lpstr>the calculations and concentration</vt:lpstr>
      <vt:lpstr>conclusion</vt:lpstr>
      <vt:lpstr>Kumar-Courtade conjecture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and approximate constraint satisfaction</dc:title>
  <dc:creator>james lee</dc:creator>
  <cp:lastModifiedBy>James Lee</cp:lastModifiedBy>
  <cp:revision>2847</cp:revision>
  <dcterms:created xsi:type="dcterms:W3CDTF">2003-09-21T17:06:35Z</dcterms:created>
  <dcterms:modified xsi:type="dcterms:W3CDTF">2014-12-11T00:04:20Z</dcterms:modified>
</cp:coreProperties>
</file>