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3.xml" ContentType="application/vnd.openxmlformats-officedocument.presentationml.notesSlide+xml"/>
  <Override PartName="/ppt/charts/chart5.xml" ContentType="application/vnd.openxmlformats-officedocument.drawingml.chart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tags/tag20.xml" ContentType="application/vnd.openxmlformats-officedocument.presentationml.tags+xml"/>
  <Override PartName="/ppt/notesSlides/notesSlide25.xml" ContentType="application/vnd.openxmlformats-officedocument.presentationml.notesSlide+xml"/>
  <Override PartName="/ppt/tags/tag21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508" r:id="rId2"/>
    <p:sldId id="536" r:id="rId3"/>
    <p:sldId id="554" r:id="rId4"/>
    <p:sldId id="555" r:id="rId5"/>
    <p:sldId id="567" r:id="rId6"/>
    <p:sldId id="565" r:id="rId7"/>
    <p:sldId id="557" r:id="rId8"/>
    <p:sldId id="568" r:id="rId9"/>
    <p:sldId id="569" r:id="rId10"/>
    <p:sldId id="559" r:id="rId11"/>
    <p:sldId id="556" r:id="rId12"/>
    <p:sldId id="524" r:id="rId13"/>
    <p:sldId id="532" r:id="rId14"/>
    <p:sldId id="571" r:id="rId15"/>
    <p:sldId id="572" r:id="rId16"/>
    <p:sldId id="573" r:id="rId17"/>
    <p:sldId id="574" r:id="rId18"/>
    <p:sldId id="542" r:id="rId19"/>
    <p:sldId id="561" r:id="rId20"/>
    <p:sldId id="575" r:id="rId21"/>
    <p:sldId id="545" r:id="rId22"/>
    <p:sldId id="576" r:id="rId23"/>
    <p:sldId id="511" r:id="rId24"/>
    <p:sldId id="518" r:id="rId25"/>
    <p:sldId id="577" r:id="rId26"/>
    <p:sldId id="514" r:id="rId27"/>
    <p:sldId id="512" r:id="rId28"/>
    <p:sldId id="578" r:id="rId29"/>
    <p:sldId id="548" r:id="rId30"/>
    <p:sldId id="547" r:id="rId31"/>
    <p:sldId id="549" r:id="rId32"/>
  </p:sldIdLst>
  <p:sldSz cx="9144000" cy="6858000" type="screen4x3"/>
  <p:notesSz cx="6858000" cy="9144000"/>
  <p:embeddedFontLst>
    <p:embeddedFont>
      <p:font typeface="Georgia" panose="02040502050405020303" pitchFamily="18" charset="0"/>
      <p:regular r:id="rId34"/>
      <p:bold r:id="rId35"/>
      <p:italic r:id="rId36"/>
      <p:boldItalic r:id="rId37"/>
    </p:embeddedFont>
    <p:embeddedFont>
      <p:font typeface="Arial Unicode MS" panose="020B0604020202020204" pitchFamily="34" charset="-128"/>
      <p:regular r:id="rId38"/>
    </p:embeddedFont>
    <p:embeddedFont>
      <p:font typeface="Arial Narrow" panose="020B0606020202030204" pitchFamily="34" charset="0"/>
      <p:regular r:id="rId39"/>
      <p:bold r:id="rId40"/>
      <p:italic r:id="rId41"/>
      <p:boldItalic r:id="rId42"/>
    </p:embeddedFont>
    <p:embeddedFont>
      <p:font typeface="Comic Sans MS" panose="030F0702030302020204" pitchFamily="66" charset="0"/>
      <p:regular r:id="rId43"/>
      <p:bold r:id="rId44"/>
      <p:italic r:id="rId45"/>
      <p:boldItalic r:id="rId46"/>
    </p:embeddedFont>
    <p:embeddedFont>
      <p:font typeface="Cambria Math" panose="02040503050406030204" pitchFamily="18" charset="0"/>
      <p:regular r:id="rId4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33CC"/>
    <a:srgbClr val="FFFF00"/>
    <a:srgbClr val="0066FF"/>
    <a:srgbClr val="AAE8F4"/>
    <a:srgbClr val="0066CC"/>
    <a:srgbClr val="FF99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63" autoAdjust="0"/>
    <p:restoredTop sz="90084" autoAdjust="0"/>
  </p:normalViewPr>
  <p:slideViewPr>
    <p:cSldViewPr>
      <p:cViewPr varScale="1">
        <p:scale>
          <a:sx n="95" d="100"/>
          <a:sy n="95" d="100"/>
        </p:scale>
        <p:origin x="15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yroth\Desktop\Professional\My%20Papers\12DR-GWAS\Techfest\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y\Desktop\Professional\My%20Papers\12DR-CDP\Talks\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yroth\Desktop\Professional\My%20Papers\12DR-GWAS\Techfest\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y\Desktop\Professional\My%20Papers\12DR-CDP\Talks\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y\Desktop\Professional\My%20Papers\12DR-CDP\Talks\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4800"/>
            </a:pPr>
            <a:r>
              <a:rPr lang="en-US" sz="4800" dirty="0"/>
              <a:t>Privacy Loss (single </a:t>
            </a:r>
            <a:r>
              <a:rPr lang="en-US" sz="4800" dirty="0" smtClean="0"/>
              <a:t>study) (</a:t>
            </a:r>
            <a:r>
              <a:rPr lang="en-US" sz="4800" dirty="0" err="1" smtClean="0"/>
              <a:t>cdf</a:t>
            </a:r>
            <a:r>
              <a:rPr lang="en-US" sz="4800" dirty="0" smtClean="0"/>
              <a:t>)</a:t>
            </a:r>
            <a:endParaRPr lang="en-US" sz="4800" dirty="0"/>
          </a:p>
        </c:rich>
      </c:tx>
      <c:layout>
        <c:manualLayout>
          <c:xMode val="edge"/>
          <c:yMode val="edge"/>
          <c:x val="0.55677140899306143"/>
          <c:y val="0.50017579478658092"/>
        </c:manualLayout>
      </c:layout>
      <c:overlay val="1"/>
    </c:title>
    <c:autoTitleDeleted val="0"/>
    <c:plotArea>
      <c:layout/>
      <c:scatterChart>
        <c:scatterStyle val="smoothMarker"/>
        <c:varyColors val="0"/>
        <c:ser>
          <c:idx val="1"/>
          <c:order val="2"/>
          <c:tx>
            <c:v>CDP</c:v>
          </c:tx>
          <c:spPr>
            <a:ln w="76200"/>
          </c:spPr>
          <c:marker>
            <c:symbol val="none"/>
          </c:marker>
          <c:xVal>
            <c:numRef>
              <c:f>Sheet1!$E$7:$E$107</c:f>
              <c:numCache>
                <c:formatCode>General</c:formatCode>
                <c:ptCount val="101"/>
                <c:pt idx="0">
                  <c:v>-4</c:v>
                </c:pt>
                <c:pt idx="1">
                  <c:v>-3.92</c:v>
                </c:pt>
                <c:pt idx="2">
                  <c:v>-3.84</c:v>
                </c:pt>
                <c:pt idx="3">
                  <c:v>-3.76</c:v>
                </c:pt>
                <c:pt idx="4">
                  <c:v>-3.68</c:v>
                </c:pt>
                <c:pt idx="5">
                  <c:v>-3.6</c:v>
                </c:pt>
                <c:pt idx="6">
                  <c:v>-3.52</c:v>
                </c:pt>
                <c:pt idx="7">
                  <c:v>-3.44</c:v>
                </c:pt>
                <c:pt idx="8">
                  <c:v>-3.36</c:v>
                </c:pt>
                <c:pt idx="9">
                  <c:v>-3.28</c:v>
                </c:pt>
                <c:pt idx="10">
                  <c:v>-3.2</c:v>
                </c:pt>
                <c:pt idx="11">
                  <c:v>-3.12</c:v>
                </c:pt>
                <c:pt idx="12">
                  <c:v>-3.04</c:v>
                </c:pt>
                <c:pt idx="13">
                  <c:v>-2.96</c:v>
                </c:pt>
                <c:pt idx="14">
                  <c:v>-2.88</c:v>
                </c:pt>
                <c:pt idx="15">
                  <c:v>-2.8</c:v>
                </c:pt>
                <c:pt idx="16">
                  <c:v>-2.72</c:v>
                </c:pt>
                <c:pt idx="17">
                  <c:v>-2.64</c:v>
                </c:pt>
                <c:pt idx="18">
                  <c:v>-2.56</c:v>
                </c:pt>
                <c:pt idx="19">
                  <c:v>-2.48</c:v>
                </c:pt>
                <c:pt idx="20">
                  <c:v>-2.4</c:v>
                </c:pt>
                <c:pt idx="21">
                  <c:v>-2.3199999999999998</c:v>
                </c:pt>
                <c:pt idx="22">
                  <c:v>-2.2400000000000002</c:v>
                </c:pt>
                <c:pt idx="23">
                  <c:v>-2.16</c:v>
                </c:pt>
                <c:pt idx="24">
                  <c:v>-2.08</c:v>
                </c:pt>
                <c:pt idx="25">
                  <c:v>-2</c:v>
                </c:pt>
                <c:pt idx="26">
                  <c:v>-1.92</c:v>
                </c:pt>
                <c:pt idx="27">
                  <c:v>-1.84</c:v>
                </c:pt>
                <c:pt idx="28">
                  <c:v>-1.76</c:v>
                </c:pt>
                <c:pt idx="29">
                  <c:v>-1.68</c:v>
                </c:pt>
                <c:pt idx="30">
                  <c:v>-1.6</c:v>
                </c:pt>
                <c:pt idx="31">
                  <c:v>-1.52</c:v>
                </c:pt>
                <c:pt idx="32">
                  <c:v>-1.44</c:v>
                </c:pt>
                <c:pt idx="33">
                  <c:v>-1.36</c:v>
                </c:pt>
                <c:pt idx="34">
                  <c:v>-1.28</c:v>
                </c:pt>
                <c:pt idx="35">
                  <c:v>-1.2</c:v>
                </c:pt>
                <c:pt idx="36">
                  <c:v>-1.1200000000000001</c:v>
                </c:pt>
                <c:pt idx="37">
                  <c:v>-1.04</c:v>
                </c:pt>
                <c:pt idx="38">
                  <c:v>-0.96</c:v>
                </c:pt>
                <c:pt idx="39">
                  <c:v>-0.88</c:v>
                </c:pt>
                <c:pt idx="40">
                  <c:v>-0.8</c:v>
                </c:pt>
                <c:pt idx="41">
                  <c:v>-0.72</c:v>
                </c:pt>
                <c:pt idx="42">
                  <c:v>-0.64</c:v>
                </c:pt>
                <c:pt idx="43">
                  <c:v>-0.56000000000000005</c:v>
                </c:pt>
                <c:pt idx="44">
                  <c:v>-0.48</c:v>
                </c:pt>
                <c:pt idx="45">
                  <c:v>-0.4</c:v>
                </c:pt>
                <c:pt idx="46">
                  <c:v>-0.32</c:v>
                </c:pt>
                <c:pt idx="47">
                  <c:v>-0.24</c:v>
                </c:pt>
                <c:pt idx="48">
                  <c:v>-0.16</c:v>
                </c:pt>
                <c:pt idx="49">
                  <c:v>-0.08</c:v>
                </c:pt>
                <c:pt idx="50">
                  <c:v>0</c:v>
                </c:pt>
                <c:pt idx="51">
                  <c:v>0.08</c:v>
                </c:pt>
                <c:pt idx="52">
                  <c:v>0.16</c:v>
                </c:pt>
                <c:pt idx="53">
                  <c:v>0.24</c:v>
                </c:pt>
                <c:pt idx="54">
                  <c:v>0.32</c:v>
                </c:pt>
                <c:pt idx="55">
                  <c:v>0.4</c:v>
                </c:pt>
                <c:pt idx="56">
                  <c:v>0.48</c:v>
                </c:pt>
                <c:pt idx="57">
                  <c:v>0.56000000000000005</c:v>
                </c:pt>
                <c:pt idx="58">
                  <c:v>0.64</c:v>
                </c:pt>
                <c:pt idx="59">
                  <c:v>0.72</c:v>
                </c:pt>
                <c:pt idx="60">
                  <c:v>0.8</c:v>
                </c:pt>
                <c:pt idx="61">
                  <c:v>0.88</c:v>
                </c:pt>
                <c:pt idx="62">
                  <c:v>0.96</c:v>
                </c:pt>
                <c:pt idx="63">
                  <c:v>1.04</c:v>
                </c:pt>
                <c:pt idx="64">
                  <c:v>1.1200000000000001</c:v>
                </c:pt>
                <c:pt idx="65">
                  <c:v>1.2</c:v>
                </c:pt>
                <c:pt idx="66">
                  <c:v>1.28</c:v>
                </c:pt>
                <c:pt idx="67">
                  <c:v>1.36</c:v>
                </c:pt>
                <c:pt idx="68">
                  <c:v>1.44</c:v>
                </c:pt>
                <c:pt idx="69">
                  <c:v>1.52</c:v>
                </c:pt>
                <c:pt idx="70">
                  <c:v>1.6</c:v>
                </c:pt>
                <c:pt idx="71">
                  <c:v>1.68</c:v>
                </c:pt>
                <c:pt idx="72">
                  <c:v>1.76</c:v>
                </c:pt>
                <c:pt idx="73">
                  <c:v>1.84</c:v>
                </c:pt>
                <c:pt idx="74">
                  <c:v>1.92</c:v>
                </c:pt>
                <c:pt idx="75">
                  <c:v>2</c:v>
                </c:pt>
                <c:pt idx="76">
                  <c:v>2.08</c:v>
                </c:pt>
                <c:pt idx="77">
                  <c:v>2.16</c:v>
                </c:pt>
                <c:pt idx="78">
                  <c:v>2.2400000000000002</c:v>
                </c:pt>
                <c:pt idx="79">
                  <c:v>2.3199999999999998</c:v>
                </c:pt>
                <c:pt idx="80">
                  <c:v>2.4</c:v>
                </c:pt>
                <c:pt idx="81">
                  <c:v>2.48</c:v>
                </c:pt>
                <c:pt idx="82">
                  <c:v>2.56</c:v>
                </c:pt>
                <c:pt idx="83">
                  <c:v>2.64</c:v>
                </c:pt>
                <c:pt idx="84">
                  <c:v>2.72</c:v>
                </c:pt>
                <c:pt idx="85">
                  <c:v>2.8</c:v>
                </c:pt>
                <c:pt idx="86">
                  <c:v>2.88</c:v>
                </c:pt>
                <c:pt idx="87">
                  <c:v>2.96</c:v>
                </c:pt>
                <c:pt idx="88">
                  <c:v>3.04</c:v>
                </c:pt>
                <c:pt idx="89">
                  <c:v>3.12</c:v>
                </c:pt>
                <c:pt idx="90">
                  <c:v>3.2</c:v>
                </c:pt>
                <c:pt idx="91">
                  <c:v>3.28</c:v>
                </c:pt>
                <c:pt idx="92">
                  <c:v>3.36</c:v>
                </c:pt>
                <c:pt idx="93">
                  <c:v>3.44</c:v>
                </c:pt>
                <c:pt idx="94">
                  <c:v>3.52</c:v>
                </c:pt>
                <c:pt idx="95">
                  <c:v>3.6</c:v>
                </c:pt>
                <c:pt idx="96">
                  <c:v>3.68</c:v>
                </c:pt>
                <c:pt idx="97">
                  <c:v>3.76</c:v>
                </c:pt>
                <c:pt idx="98">
                  <c:v>3.84</c:v>
                </c:pt>
                <c:pt idx="99">
                  <c:v>3.92</c:v>
                </c:pt>
                <c:pt idx="100">
                  <c:v>4</c:v>
                </c:pt>
              </c:numCache>
            </c:numRef>
          </c:xVal>
          <c:yVal>
            <c:numRef>
              <c:f>Sheet1!$G$7:$G$107</c:f>
              <c:numCache>
                <c:formatCode>General</c:formatCode>
                <c:ptCount val="101"/>
                <c:pt idx="0">
                  <c:v>3.3976731247300535E-6</c:v>
                </c:pt>
                <c:pt idx="1">
                  <c:v>4.9350450625332669E-6</c:v>
                </c:pt>
                <c:pt idx="2">
                  <c:v>7.1241358014953405E-6</c:v>
                </c:pt>
                <c:pt idx="3">
                  <c:v>1.0221345183984058E-5</c:v>
                </c:pt>
                <c:pt idx="4">
                  <c:v>1.457545479086704E-5</c:v>
                </c:pt>
                <c:pt idx="5">
                  <c:v>2.0657506912546714E-5</c:v>
                </c:pt>
                <c:pt idx="6">
                  <c:v>2.9099070711930998E-5</c:v>
                </c:pt>
                <c:pt idx="7">
                  <c:v>4.0740804558550716E-5</c:v>
                </c:pt>
                <c:pt idx="8">
                  <c:v>5.6693512534256526E-5</c:v>
                </c:pt>
                <c:pt idx="9">
                  <c:v>7.8414179383585065E-5</c:v>
                </c:pt>
                <c:pt idx="10">
                  <c:v>1.0779973347738824E-4</c:v>
                </c:pt>
                <c:pt idx="11">
                  <c:v>1.4730150790747228E-4</c:v>
                </c:pt>
                <c:pt idx="12">
                  <c:v>2.0006351600732001E-4</c:v>
                </c:pt>
                <c:pt idx="13">
                  <c:v>2.7008769396347416E-4</c:v>
                </c:pt>
                <c:pt idx="14">
                  <c:v>3.6242914903304382E-4</c:v>
                </c:pt>
                <c:pt idx="15">
                  <c:v>4.8342414238377744E-4</c:v>
                </c:pt>
                <c:pt idx="16">
                  <c:v>6.4095298366005486E-4</c:v>
                </c:pt>
                <c:pt idx="17">
                  <c:v>8.4473917345862643E-4</c:v>
                </c:pt>
                <c:pt idx="18">
                  <c:v>1.1066849574092469E-3</c:v>
                </c:pt>
                <c:pt idx="19">
                  <c:v>1.4412419173400134E-3</c:v>
                </c:pt>
                <c:pt idx="20">
                  <c:v>1.8658133003840378E-3</c:v>
                </c:pt>
                <c:pt idx="21">
                  <c:v>2.4011824741892529E-3</c:v>
                </c:pt>
                <c:pt idx="22">
                  <c:v>3.071959218650487E-3</c:v>
                </c:pt>
                <c:pt idx="23">
                  <c:v>3.9070325748527717E-3</c:v>
                </c:pt>
                <c:pt idx="24">
                  <c:v>4.9400157577706438E-3</c:v>
                </c:pt>
                <c:pt idx="25">
                  <c:v>6.2096653257761331E-3</c:v>
                </c:pt>
                <c:pt idx="26">
                  <c:v>7.7602535505536425E-3</c:v>
                </c:pt>
                <c:pt idx="27">
                  <c:v>9.6418699453583289E-3</c:v>
                </c:pt>
                <c:pt idx="28">
                  <c:v>1.1910625418547064E-2</c:v>
                </c:pt>
                <c:pt idx="29">
                  <c:v>1.4628730775989264E-2</c:v>
                </c:pt>
                <c:pt idx="30">
                  <c:v>1.7864420562816546E-2</c:v>
                </c:pt>
                <c:pt idx="31">
                  <c:v>2.1691693767646781E-2</c:v>
                </c:pt>
                <c:pt idx="32">
                  <c:v>2.6189844940452685E-2</c:v>
                </c:pt>
                <c:pt idx="33">
                  <c:v>3.1442762980752693E-2</c:v>
                </c:pt>
                <c:pt idx="34">
                  <c:v>3.7537980348516783E-2</c:v>
                </c:pt>
                <c:pt idx="35">
                  <c:v>4.4565462758543041E-2</c:v>
                </c:pt>
                <c:pt idx="36">
                  <c:v>5.2616138454252052E-2</c:v>
                </c:pt>
                <c:pt idx="37">
                  <c:v>6.1780176711811879E-2</c:v>
                </c:pt>
                <c:pt idx="38">
                  <c:v>7.2145036965893777E-2</c:v>
                </c:pt>
                <c:pt idx="39">
                  <c:v>8.3793322415014262E-2</c:v>
                </c:pt>
                <c:pt idx="40">
                  <c:v>9.6800484585610316E-2</c:v>
                </c:pt>
                <c:pt idx="41">
                  <c:v>0.11123243744783459</c:v>
                </c:pt>
                <c:pt idx="42">
                  <c:v>0.12714315056279821</c:v>
                </c:pt>
                <c:pt idx="43">
                  <c:v>0.14457229966390958</c:v>
                </c:pt>
                <c:pt idx="44">
                  <c:v>0.16354305932769236</c:v>
                </c:pt>
                <c:pt idx="45">
                  <c:v>0.1840601253467595</c:v>
                </c:pt>
                <c:pt idx="46">
                  <c:v>0.20610805358581305</c:v>
                </c:pt>
                <c:pt idx="47">
                  <c:v>0.22964999716479059</c:v>
                </c:pt>
                <c:pt idx="48">
                  <c:v>0.25462691467133608</c:v>
                </c:pt>
                <c:pt idx="49">
                  <c:v>0.2809573088985643</c:v>
                </c:pt>
                <c:pt idx="50">
                  <c:v>0.30853753872598688</c:v>
                </c:pt>
                <c:pt idx="51">
                  <c:v>0.33724272684824952</c:v>
                </c:pt>
                <c:pt idx="52">
                  <c:v>0.36692826396397193</c:v>
                </c:pt>
                <c:pt idx="53">
                  <c:v>0.39743188679823949</c:v>
                </c:pt>
                <c:pt idx="54">
                  <c:v>0.42857628409909926</c:v>
                </c:pt>
                <c:pt idx="55">
                  <c:v>0.46017216272297101</c:v>
                </c:pt>
                <c:pt idx="56">
                  <c:v>0.492021686283098</c:v>
                </c:pt>
                <c:pt idx="57">
                  <c:v>0.52392218265410695</c:v>
                </c:pt>
                <c:pt idx="58">
                  <c:v>0.55567000480590645</c:v>
                </c:pt>
                <c:pt idx="59">
                  <c:v>0.58706442264821468</c:v>
                </c:pt>
                <c:pt idx="60">
                  <c:v>0.61791142218895267</c:v>
                </c:pt>
                <c:pt idx="61">
                  <c:v>0.64802729242416279</c:v>
                </c:pt>
                <c:pt idx="62">
                  <c:v>0.67724188974965227</c:v>
                </c:pt>
                <c:pt idx="63">
                  <c:v>0.70540148378430201</c:v>
                </c:pt>
                <c:pt idx="64">
                  <c:v>0.732371106531017</c:v>
                </c:pt>
                <c:pt idx="65">
                  <c:v>0.75803634777692697</c:v>
                </c:pt>
                <c:pt idx="66">
                  <c:v>0.78230456241426694</c:v>
                </c:pt>
                <c:pt idx="67">
                  <c:v>0.80510547874819172</c:v>
                </c:pt>
                <c:pt idx="68">
                  <c:v>0.82639121966137541</c:v>
                </c:pt>
                <c:pt idx="69">
                  <c:v>0.84613576962726511</c:v>
                </c:pt>
                <c:pt idx="70">
                  <c:v>0.86433393905361733</c:v>
                </c:pt>
                <c:pt idx="71">
                  <c:v>0.88099989254479927</c:v>
                </c:pt>
                <c:pt idx="72">
                  <c:v>0.89616531887869966</c:v>
                </c:pt>
                <c:pt idx="73">
                  <c:v>0.90987732753554751</c:v>
                </c:pt>
                <c:pt idx="74">
                  <c:v>0.92219615947345368</c:v>
                </c:pt>
                <c:pt idx="75">
                  <c:v>0.93319279873114191</c:v>
                </c:pt>
                <c:pt idx="76">
                  <c:v>0.94294656676224586</c:v>
                </c:pt>
                <c:pt idx="77">
                  <c:v>0.95154277373327723</c:v>
                </c:pt>
                <c:pt idx="78">
                  <c:v>0.95907049102119268</c:v>
                </c:pt>
                <c:pt idx="79">
                  <c:v>0.96562049755410995</c:v>
                </c:pt>
                <c:pt idx="80">
                  <c:v>0.97128344018399815</c:v>
                </c:pt>
                <c:pt idx="81">
                  <c:v>0.97614823565849151</c:v>
                </c:pt>
                <c:pt idx="82">
                  <c:v>0.98030072959062309</c:v>
                </c:pt>
                <c:pt idx="83">
                  <c:v>0.98382261662783388</c:v>
                </c:pt>
                <c:pt idx="84">
                  <c:v>0.98679061619274377</c:v>
                </c:pt>
                <c:pt idx="85">
                  <c:v>0.98927588997832416</c:v>
                </c:pt>
                <c:pt idx="86">
                  <c:v>0.99134368097448344</c:v>
                </c:pt>
                <c:pt idx="87">
                  <c:v>0.99305314921137566</c:v>
                </c:pt>
                <c:pt idx="88">
                  <c:v>0.99445737655691735</c:v>
                </c:pt>
                <c:pt idx="89">
                  <c:v>0.99560351165187866</c:v>
                </c:pt>
                <c:pt idx="90">
                  <c:v>0.99653302619695938</c:v>
                </c:pt>
                <c:pt idx="91">
                  <c:v>0.99728205507729872</c:v>
                </c:pt>
                <c:pt idx="92">
                  <c:v>0.99788179495959539</c:v>
                </c:pt>
                <c:pt idx="93">
                  <c:v>0.99835893876584303</c:v>
                </c:pt>
                <c:pt idx="94">
                  <c:v>0.99873612657232769</c:v>
                </c:pt>
                <c:pt idx="95">
                  <c:v>0.99903239678678168</c:v>
                </c:pt>
                <c:pt idx="96">
                  <c:v>0.9992636247384461</c:v>
                </c:pt>
                <c:pt idx="97">
                  <c:v>0.99944293893097536</c:v>
                </c:pt>
                <c:pt idx="98">
                  <c:v>0.99958110805054967</c:v>
                </c:pt>
                <c:pt idx="99">
                  <c:v>0.99968689432141877</c:v>
                </c:pt>
                <c:pt idx="100">
                  <c:v>0.99976737092096446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6497200"/>
        <c:axId val="226502296"/>
      </c:scatterChart>
      <c:scatterChart>
        <c:scatterStyle val="lineMarker"/>
        <c:varyColors val="0"/>
        <c:ser>
          <c:idx val="2"/>
          <c:order val="0"/>
          <c:tx>
            <c:v>(epsilon,delta)</c:v>
          </c:tx>
          <c:spPr>
            <a:ln w="76200">
              <a:prstDash val="sysDash"/>
            </a:ln>
          </c:spPr>
          <c:marker>
            <c:symbol val="none"/>
          </c:marker>
          <c:xVal>
            <c:numRef>
              <c:f>Sheet1!$E$7:$E$107</c:f>
              <c:numCache>
                <c:formatCode>General</c:formatCode>
                <c:ptCount val="101"/>
                <c:pt idx="0">
                  <c:v>-4</c:v>
                </c:pt>
                <c:pt idx="1">
                  <c:v>-3.92</c:v>
                </c:pt>
                <c:pt idx="2">
                  <c:v>-3.84</c:v>
                </c:pt>
                <c:pt idx="3">
                  <c:v>-3.76</c:v>
                </c:pt>
                <c:pt idx="4">
                  <c:v>-3.68</c:v>
                </c:pt>
                <c:pt idx="5">
                  <c:v>-3.6</c:v>
                </c:pt>
                <c:pt idx="6">
                  <c:v>-3.52</c:v>
                </c:pt>
                <c:pt idx="7">
                  <c:v>-3.44</c:v>
                </c:pt>
                <c:pt idx="8">
                  <c:v>-3.36</c:v>
                </c:pt>
                <c:pt idx="9">
                  <c:v>-3.28</c:v>
                </c:pt>
                <c:pt idx="10">
                  <c:v>-3.2</c:v>
                </c:pt>
                <c:pt idx="11">
                  <c:v>-3.12</c:v>
                </c:pt>
                <c:pt idx="12">
                  <c:v>-3.04</c:v>
                </c:pt>
                <c:pt idx="13">
                  <c:v>-2.96</c:v>
                </c:pt>
                <c:pt idx="14">
                  <c:v>-2.88</c:v>
                </c:pt>
                <c:pt idx="15">
                  <c:v>-2.8</c:v>
                </c:pt>
                <c:pt idx="16">
                  <c:v>-2.72</c:v>
                </c:pt>
                <c:pt idx="17">
                  <c:v>-2.64</c:v>
                </c:pt>
                <c:pt idx="18">
                  <c:v>-2.56</c:v>
                </c:pt>
                <c:pt idx="19">
                  <c:v>-2.48</c:v>
                </c:pt>
                <c:pt idx="20">
                  <c:v>-2.4</c:v>
                </c:pt>
                <c:pt idx="21">
                  <c:v>-2.3199999999999998</c:v>
                </c:pt>
                <c:pt idx="22">
                  <c:v>-2.2400000000000002</c:v>
                </c:pt>
                <c:pt idx="23">
                  <c:v>-2.16</c:v>
                </c:pt>
                <c:pt idx="24">
                  <c:v>-2.08</c:v>
                </c:pt>
                <c:pt idx="25">
                  <c:v>-2</c:v>
                </c:pt>
                <c:pt idx="26">
                  <c:v>-1.92</c:v>
                </c:pt>
                <c:pt idx="27">
                  <c:v>-1.84</c:v>
                </c:pt>
                <c:pt idx="28">
                  <c:v>-1.76</c:v>
                </c:pt>
                <c:pt idx="29">
                  <c:v>-1.68</c:v>
                </c:pt>
                <c:pt idx="30">
                  <c:v>-1.6</c:v>
                </c:pt>
                <c:pt idx="31">
                  <c:v>-1.52</c:v>
                </c:pt>
                <c:pt idx="32">
                  <c:v>-1.44</c:v>
                </c:pt>
                <c:pt idx="33">
                  <c:v>-1.36</c:v>
                </c:pt>
                <c:pt idx="34">
                  <c:v>-1.28</c:v>
                </c:pt>
                <c:pt idx="35">
                  <c:v>-1.2</c:v>
                </c:pt>
                <c:pt idx="36">
                  <c:v>-1.1200000000000001</c:v>
                </c:pt>
                <c:pt idx="37">
                  <c:v>-1.04</c:v>
                </c:pt>
                <c:pt idx="38">
                  <c:v>-0.96</c:v>
                </c:pt>
                <c:pt idx="39">
                  <c:v>-0.88</c:v>
                </c:pt>
                <c:pt idx="40">
                  <c:v>-0.8</c:v>
                </c:pt>
                <c:pt idx="41">
                  <c:v>-0.72</c:v>
                </c:pt>
                <c:pt idx="42">
                  <c:v>-0.64</c:v>
                </c:pt>
                <c:pt idx="43">
                  <c:v>-0.56000000000000005</c:v>
                </c:pt>
                <c:pt idx="44">
                  <c:v>-0.48</c:v>
                </c:pt>
                <c:pt idx="45">
                  <c:v>-0.4</c:v>
                </c:pt>
                <c:pt idx="46">
                  <c:v>-0.32</c:v>
                </c:pt>
                <c:pt idx="47">
                  <c:v>-0.24</c:v>
                </c:pt>
                <c:pt idx="48">
                  <c:v>-0.16</c:v>
                </c:pt>
                <c:pt idx="49">
                  <c:v>-0.08</c:v>
                </c:pt>
                <c:pt idx="50">
                  <c:v>0</c:v>
                </c:pt>
                <c:pt idx="51">
                  <c:v>0.08</c:v>
                </c:pt>
                <c:pt idx="52">
                  <c:v>0.16</c:v>
                </c:pt>
                <c:pt idx="53">
                  <c:v>0.24</c:v>
                </c:pt>
                <c:pt idx="54">
                  <c:v>0.32</c:v>
                </c:pt>
                <c:pt idx="55">
                  <c:v>0.4</c:v>
                </c:pt>
                <c:pt idx="56">
                  <c:v>0.48</c:v>
                </c:pt>
                <c:pt idx="57">
                  <c:v>0.56000000000000005</c:v>
                </c:pt>
                <c:pt idx="58">
                  <c:v>0.64</c:v>
                </c:pt>
                <c:pt idx="59">
                  <c:v>0.72</c:v>
                </c:pt>
                <c:pt idx="60">
                  <c:v>0.8</c:v>
                </c:pt>
                <c:pt idx="61">
                  <c:v>0.88</c:v>
                </c:pt>
                <c:pt idx="62">
                  <c:v>0.96</c:v>
                </c:pt>
                <c:pt idx="63">
                  <c:v>1.04</c:v>
                </c:pt>
                <c:pt idx="64">
                  <c:v>1.1200000000000001</c:v>
                </c:pt>
                <c:pt idx="65">
                  <c:v>1.2</c:v>
                </c:pt>
                <c:pt idx="66">
                  <c:v>1.28</c:v>
                </c:pt>
                <c:pt idx="67">
                  <c:v>1.36</c:v>
                </c:pt>
                <c:pt idx="68">
                  <c:v>1.44</c:v>
                </c:pt>
                <c:pt idx="69">
                  <c:v>1.52</c:v>
                </c:pt>
                <c:pt idx="70">
                  <c:v>1.6</c:v>
                </c:pt>
                <c:pt idx="71">
                  <c:v>1.68</c:v>
                </c:pt>
                <c:pt idx="72">
                  <c:v>1.76</c:v>
                </c:pt>
                <c:pt idx="73">
                  <c:v>1.84</c:v>
                </c:pt>
                <c:pt idx="74">
                  <c:v>1.92</c:v>
                </c:pt>
                <c:pt idx="75">
                  <c:v>2</c:v>
                </c:pt>
                <c:pt idx="76">
                  <c:v>2.08</c:v>
                </c:pt>
                <c:pt idx="77">
                  <c:v>2.16</c:v>
                </c:pt>
                <c:pt idx="78">
                  <c:v>2.2400000000000002</c:v>
                </c:pt>
                <c:pt idx="79">
                  <c:v>2.3199999999999998</c:v>
                </c:pt>
                <c:pt idx="80">
                  <c:v>2.4</c:v>
                </c:pt>
                <c:pt idx="81">
                  <c:v>2.48</c:v>
                </c:pt>
                <c:pt idx="82">
                  <c:v>2.56</c:v>
                </c:pt>
                <c:pt idx="83">
                  <c:v>2.64</c:v>
                </c:pt>
                <c:pt idx="84">
                  <c:v>2.72</c:v>
                </c:pt>
                <c:pt idx="85">
                  <c:v>2.8</c:v>
                </c:pt>
                <c:pt idx="86">
                  <c:v>2.88</c:v>
                </c:pt>
                <c:pt idx="87">
                  <c:v>2.96</c:v>
                </c:pt>
                <c:pt idx="88">
                  <c:v>3.04</c:v>
                </c:pt>
                <c:pt idx="89">
                  <c:v>3.12</c:v>
                </c:pt>
                <c:pt idx="90">
                  <c:v>3.2</c:v>
                </c:pt>
                <c:pt idx="91">
                  <c:v>3.28</c:v>
                </c:pt>
                <c:pt idx="92">
                  <c:v>3.36</c:v>
                </c:pt>
                <c:pt idx="93">
                  <c:v>3.44</c:v>
                </c:pt>
                <c:pt idx="94">
                  <c:v>3.52</c:v>
                </c:pt>
                <c:pt idx="95">
                  <c:v>3.6</c:v>
                </c:pt>
                <c:pt idx="96">
                  <c:v>3.68</c:v>
                </c:pt>
                <c:pt idx="97">
                  <c:v>3.76</c:v>
                </c:pt>
                <c:pt idx="98">
                  <c:v>3.84</c:v>
                </c:pt>
                <c:pt idx="99">
                  <c:v>3.92</c:v>
                </c:pt>
                <c:pt idx="100">
                  <c:v>4</c:v>
                </c:pt>
              </c:numCache>
            </c:numRef>
          </c:xVal>
          <c:yVal>
            <c:numRef>
              <c:f>Sheet1!$K$7:$K$107</c:f>
              <c:numCache>
                <c:formatCode>General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0.24204727923299565</c:v>
                </c:pt>
                <c:pt idx="39">
                  <c:v>0.24204727923299565</c:v>
                </c:pt>
                <c:pt idx="40">
                  <c:v>0.24204727923299565</c:v>
                </c:pt>
                <c:pt idx="41">
                  <c:v>0.24204727923299565</c:v>
                </c:pt>
                <c:pt idx="42">
                  <c:v>0.24204727923299565</c:v>
                </c:pt>
                <c:pt idx="43">
                  <c:v>0.24204727923299565</c:v>
                </c:pt>
                <c:pt idx="44">
                  <c:v>0.24204727923299565</c:v>
                </c:pt>
                <c:pt idx="45">
                  <c:v>0.24204727923299565</c:v>
                </c:pt>
                <c:pt idx="46">
                  <c:v>0.24204727923299565</c:v>
                </c:pt>
                <c:pt idx="47">
                  <c:v>0.24204727923299565</c:v>
                </c:pt>
                <c:pt idx="48">
                  <c:v>0.24204727923299565</c:v>
                </c:pt>
                <c:pt idx="49">
                  <c:v>0.24204727923299565</c:v>
                </c:pt>
                <c:pt idx="50">
                  <c:v>0.24204727923299565</c:v>
                </c:pt>
                <c:pt idx="51">
                  <c:v>0.24204727923299565</c:v>
                </c:pt>
                <c:pt idx="52">
                  <c:v>0.24204727923299565</c:v>
                </c:pt>
                <c:pt idx="53">
                  <c:v>0.24204727923299565</c:v>
                </c:pt>
                <c:pt idx="54">
                  <c:v>0.24204727923299565</c:v>
                </c:pt>
                <c:pt idx="55">
                  <c:v>0.24204727923299565</c:v>
                </c:pt>
                <c:pt idx="56">
                  <c:v>0.24204727923299565</c:v>
                </c:pt>
                <c:pt idx="57">
                  <c:v>0.24204727923299565</c:v>
                </c:pt>
                <c:pt idx="58">
                  <c:v>0.24204727923299565</c:v>
                </c:pt>
                <c:pt idx="59">
                  <c:v>0.24204727923299565</c:v>
                </c:pt>
                <c:pt idx="60">
                  <c:v>0.24204727923299565</c:v>
                </c:pt>
                <c:pt idx="61">
                  <c:v>0.24204727923299565</c:v>
                </c:pt>
                <c:pt idx="62">
                  <c:v>0.24204727923299565</c:v>
                </c:pt>
                <c:pt idx="63">
                  <c:v>0.9</c:v>
                </c:pt>
                <c:pt idx="64">
                  <c:v>0.9</c:v>
                </c:pt>
                <c:pt idx="65">
                  <c:v>0.9</c:v>
                </c:pt>
                <c:pt idx="66">
                  <c:v>0.9</c:v>
                </c:pt>
                <c:pt idx="67">
                  <c:v>0.9</c:v>
                </c:pt>
                <c:pt idx="68">
                  <c:v>0.9</c:v>
                </c:pt>
                <c:pt idx="69">
                  <c:v>0.9</c:v>
                </c:pt>
                <c:pt idx="70">
                  <c:v>0.9</c:v>
                </c:pt>
                <c:pt idx="71">
                  <c:v>0.9</c:v>
                </c:pt>
                <c:pt idx="72">
                  <c:v>0.9</c:v>
                </c:pt>
                <c:pt idx="73">
                  <c:v>0.9</c:v>
                </c:pt>
                <c:pt idx="74">
                  <c:v>0.9</c:v>
                </c:pt>
                <c:pt idx="75">
                  <c:v>0.9</c:v>
                </c:pt>
                <c:pt idx="76">
                  <c:v>0.9</c:v>
                </c:pt>
                <c:pt idx="77">
                  <c:v>0.9</c:v>
                </c:pt>
                <c:pt idx="78">
                  <c:v>0.9</c:v>
                </c:pt>
                <c:pt idx="79">
                  <c:v>0.9</c:v>
                </c:pt>
                <c:pt idx="80">
                  <c:v>0.9</c:v>
                </c:pt>
                <c:pt idx="81">
                  <c:v>0.9</c:v>
                </c:pt>
                <c:pt idx="82">
                  <c:v>0.9</c:v>
                </c:pt>
                <c:pt idx="83">
                  <c:v>0.9</c:v>
                </c:pt>
                <c:pt idx="84">
                  <c:v>0.9</c:v>
                </c:pt>
                <c:pt idx="85">
                  <c:v>0.9</c:v>
                </c:pt>
                <c:pt idx="86">
                  <c:v>0.9</c:v>
                </c:pt>
                <c:pt idx="87">
                  <c:v>0.9</c:v>
                </c:pt>
                <c:pt idx="88">
                  <c:v>0.9</c:v>
                </c:pt>
                <c:pt idx="89">
                  <c:v>0.9</c:v>
                </c:pt>
                <c:pt idx="90">
                  <c:v>0.9</c:v>
                </c:pt>
                <c:pt idx="91">
                  <c:v>0.9</c:v>
                </c:pt>
                <c:pt idx="92">
                  <c:v>0.9</c:v>
                </c:pt>
                <c:pt idx="93">
                  <c:v>0.9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</c:numCache>
            </c:numRef>
          </c:yVal>
          <c:smooth val="0"/>
        </c:ser>
        <c:ser>
          <c:idx val="0"/>
          <c:order val="1"/>
          <c:tx>
            <c:v>(epsilon,0)</c:v>
          </c:tx>
          <c:spPr>
            <a:ln w="76200">
              <a:prstDash val="sysDot"/>
            </a:ln>
          </c:spPr>
          <c:marker>
            <c:symbol val="none"/>
          </c:marker>
          <c:xVal>
            <c:numRef>
              <c:f>Sheet1!$E$7:$E$107</c:f>
              <c:numCache>
                <c:formatCode>General</c:formatCode>
                <c:ptCount val="101"/>
                <c:pt idx="0">
                  <c:v>-4</c:v>
                </c:pt>
                <c:pt idx="1">
                  <c:v>-3.92</c:v>
                </c:pt>
                <c:pt idx="2">
                  <c:v>-3.84</c:v>
                </c:pt>
                <c:pt idx="3">
                  <c:v>-3.76</c:v>
                </c:pt>
                <c:pt idx="4">
                  <c:v>-3.68</c:v>
                </c:pt>
                <c:pt idx="5">
                  <c:v>-3.6</c:v>
                </c:pt>
                <c:pt idx="6">
                  <c:v>-3.52</c:v>
                </c:pt>
                <c:pt idx="7">
                  <c:v>-3.44</c:v>
                </c:pt>
                <c:pt idx="8">
                  <c:v>-3.36</c:v>
                </c:pt>
                <c:pt idx="9">
                  <c:v>-3.28</c:v>
                </c:pt>
                <c:pt idx="10">
                  <c:v>-3.2</c:v>
                </c:pt>
                <c:pt idx="11">
                  <c:v>-3.12</c:v>
                </c:pt>
                <c:pt idx="12">
                  <c:v>-3.04</c:v>
                </c:pt>
                <c:pt idx="13">
                  <c:v>-2.96</c:v>
                </c:pt>
                <c:pt idx="14">
                  <c:v>-2.88</c:v>
                </c:pt>
                <c:pt idx="15">
                  <c:v>-2.8</c:v>
                </c:pt>
                <c:pt idx="16">
                  <c:v>-2.72</c:v>
                </c:pt>
                <c:pt idx="17">
                  <c:v>-2.64</c:v>
                </c:pt>
                <c:pt idx="18">
                  <c:v>-2.56</c:v>
                </c:pt>
                <c:pt idx="19">
                  <c:v>-2.48</c:v>
                </c:pt>
                <c:pt idx="20">
                  <c:v>-2.4</c:v>
                </c:pt>
                <c:pt idx="21">
                  <c:v>-2.3199999999999998</c:v>
                </c:pt>
                <c:pt idx="22">
                  <c:v>-2.2400000000000002</c:v>
                </c:pt>
                <c:pt idx="23">
                  <c:v>-2.16</c:v>
                </c:pt>
                <c:pt idx="24">
                  <c:v>-2.08</c:v>
                </c:pt>
                <c:pt idx="25">
                  <c:v>-2</c:v>
                </c:pt>
                <c:pt idx="26">
                  <c:v>-1.92</c:v>
                </c:pt>
                <c:pt idx="27">
                  <c:v>-1.84</c:v>
                </c:pt>
                <c:pt idx="28">
                  <c:v>-1.76</c:v>
                </c:pt>
                <c:pt idx="29">
                  <c:v>-1.68</c:v>
                </c:pt>
                <c:pt idx="30">
                  <c:v>-1.6</c:v>
                </c:pt>
                <c:pt idx="31">
                  <c:v>-1.52</c:v>
                </c:pt>
                <c:pt idx="32">
                  <c:v>-1.44</c:v>
                </c:pt>
                <c:pt idx="33">
                  <c:v>-1.36</c:v>
                </c:pt>
                <c:pt idx="34">
                  <c:v>-1.28</c:v>
                </c:pt>
                <c:pt idx="35">
                  <c:v>-1.2</c:v>
                </c:pt>
                <c:pt idx="36">
                  <c:v>-1.1200000000000001</c:v>
                </c:pt>
                <c:pt idx="37">
                  <c:v>-1.04</c:v>
                </c:pt>
                <c:pt idx="38">
                  <c:v>-0.96</c:v>
                </c:pt>
                <c:pt idx="39">
                  <c:v>-0.88</c:v>
                </c:pt>
                <c:pt idx="40">
                  <c:v>-0.8</c:v>
                </c:pt>
                <c:pt idx="41">
                  <c:v>-0.72</c:v>
                </c:pt>
                <c:pt idx="42">
                  <c:v>-0.64</c:v>
                </c:pt>
                <c:pt idx="43">
                  <c:v>-0.56000000000000005</c:v>
                </c:pt>
                <c:pt idx="44">
                  <c:v>-0.48</c:v>
                </c:pt>
                <c:pt idx="45">
                  <c:v>-0.4</c:v>
                </c:pt>
                <c:pt idx="46">
                  <c:v>-0.32</c:v>
                </c:pt>
                <c:pt idx="47">
                  <c:v>-0.24</c:v>
                </c:pt>
                <c:pt idx="48">
                  <c:v>-0.16</c:v>
                </c:pt>
                <c:pt idx="49">
                  <c:v>-0.08</c:v>
                </c:pt>
                <c:pt idx="50">
                  <c:v>0</c:v>
                </c:pt>
                <c:pt idx="51">
                  <c:v>0.08</c:v>
                </c:pt>
                <c:pt idx="52">
                  <c:v>0.16</c:v>
                </c:pt>
                <c:pt idx="53">
                  <c:v>0.24</c:v>
                </c:pt>
                <c:pt idx="54">
                  <c:v>0.32</c:v>
                </c:pt>
                <c:pt idx="55">
                  <c:v>0.4</c:v>
                </c:pt>
                <c:pt idx="56">
                  <c:v>0.48</c:v>
                </c:pt>
                <c:pt idx="57">
                  <c:v>0.56000000000000005</c:v>
                </c:pt>
                <c:pt idx="58">
                  <c:v>0.64</c:v>
                </c:pt>
                <c:pt idx="59">
                  <c:v>0.72</c:v>
                </c:pt>
                <c:pt idx="60">
                  <c:v>0.8</c:v>
                </c:pt>
                <c:pt idx="61">
                  <c:v>0.88</c:v>
                </c:pt>
                <c:pt idx="62">
                  <c:v>0.96</c:v>
                </c:pt>
                <c:pt idx="63">
                  <c:v>1.04</c:v>
                </c:pt>
                <c:pt idx="64">
                  <c:v>1.1200000000000001</c:v>
                </c:pt>
                <c:pt idx="65">
                  <c:v>1.2</c:v>
                </c:pt>
                <c:pt idx="66">
                  <c:v>1.28</c:v>
                </c:pt>
                <c:pt idx="67">
                  <c:v>1.36</c:v>
                </c:pt>
                <c:pt idx="68">
                  <c:v>1.44</c:v>
                </c:pt>
                <c:pt idx="69">
                  <c:v>1.52</c:v>
                </c:pt>
                <c:pt idx="70">
                  <c:v>1.6</c:v>
                </c:pt>
                <c:pt idx="71">
                  <c:v>1.68</c:v>
                </c:pt>
                <c:pt idx="72">
                  <c:v>1.76</c:v>
                </c:pt>
                <c:pt idx="73">
                  <c:v>1.84</c:v>
                </c:pt>
                <c:pt idx="74">
                  <c:v>1.92</c:v>
                </c:pt>
                <c:pt idx="75">
                  <c:v>2</c:v>
                </c:pt>
                <c:pt idx="76">
                  <c:v>2.08</c:v>
                </c:pt>
                <c:pt idx="77">
                  <c:v>2.16</c:v>
                </c:pt>
                <c:pt idx="78">
                  <c:v>2.2400000000000002</c:v>
                </c:pt>
                <c:pt idx="79">
                  <c:v>2.3199999999999998</c:v>
                </c:pt>
                <c:pt idx="80">
                  <c:v>2.4</c:v>
                </c:pt>
                <c:pt idx="81">
                  <c:v>2.48</c:v>
                </c:pt>
                <c:pt idx="82">
                  <c:v>2.56</c:v>
                </c:pt>
                <c:pt idx="83">
                  <c:v>2.64</c:v>
                </c:pt>
                <c:pt idx="84">
                  <c:v>2.72</c:v>
                </c:pt>
                <c:pt idx="85">
                  <c:v>2.8</c:v>
                </c:pt>
                <c:pt idx="86">
                  <c:v>2.88</c:v>
                </c:pt>
                <c:pt idx="87">
                  <c:v>2.96</c:v>
                </c:pt>
                <c:pt idx="88">
                  <c:v>3.04</c:v>
                </c:pt>
                <c:pt idx="89">
                  <c:v>3.12</c:v>
                </c:pt>
                <c:pt idx="90">
                  <c:v>3.2</c:v>
                </c:pt>
                <c:pt idx="91">
                  <c:v>3.28</c:v>
                </c:pt>
                <c:pt idx="92">
                  <c:v>3.36</c:v>
                </c:pt>
                <c:pt idx="93">
                  <c:v>3.44</c:v>
                </c:pt>
                <c:pt idx="94">
                  <c:v>3.52</c:v>
                </c:pt>
                <c:pt idx="95">
                  <c:v>3.6</c:v>
                </c:pt>
                <c:pt idx="96">
                  <c:v>3.68</c:v>
                </c:pt>
                <c:pt idx="97">
                  <c:v>3.76</c:v>
                </c:pt>
                <c:pt idx="98">
                  <c:v>3.84</c:v>
                </c:pt>
                <c:pt idx="99">
                  <c:v>3.92</c:v>
                </c:pt>
                <c:pt idx="100">
                  <c:v>4</c:v>
                </c:pt>
              </c:numCache>
            </c:numRef>
          </c:xVal>
          <c:yVal>
            <c:numRef>
              <c:f>Sheet1!$I$7:$I$107</c:f>
              <c:numCache>
                <c:formatCode>General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0.26894142136999516</c:v>
                </c:pt>
                <c:pt idx="39">
                  <c:v>0.26894142136999516</c:v>
                </c:pt>
                <c:pt idx="40">
                  <c:v>0.26894142136999516</c:v>
                </c:pt>
                <c:pt idx="41">
                  <c:v>0.26894142136999516</c:v>
                </c:pt>
                <c:pt idx="42">
                  <c:v>0.26894142136999516</c:v>
                </c:pt>
                <c:pt idx="43">
                  <c:v>0.26894142136999516</c:v>
                </c:pt>
                <c:pt idx="44">
                  <c:v>0.26894142136999516</c:v>
                </c:pt>
                <c:pt idx="45">
                  <c:v>0.26894142136999516</c:v>
                </c:pt>
                <c:pt idx="46">
                  <c:v>0.26894142136999516</c:v>
                </c:pt>
                <c:pt idx="47">
                  <c:v>0.26894142136999516</c:v>
                </c:pt>
                <c:pt idx="48">
                  <c:v>0.26894142136999516</c:v>
                </c:pt>
                <c:pt idx="49">
                  <c:v>0.26894142136999516</c:v>
                </c:pt>
                <c:pt idx="50">
                  <c:v>0.26894142136999516</c:v>
                </c:pt>
                <c:pt idx="51">
                  <c:v>0.26894142136999516</c:v>
                </c:pt>
                <c:pt idx="52">
                  <c:v>0.26894142136999516</c:v>
                </c:pt>
                <c:pt idx="53">
                  <c:v>0.26894142136999516</c:v>
                </c:pt>
                <c:pt idx="54">
                  <c:v>0.26894142136999516</c:v>
                </c:pt>
                <c:pt idx="55">
                  <c:v>0.26894142136999516</c:v>
                </c:pt>
                <c:pt idx="56">
                  <c:v>0.26894142136999516</c:v>
                </c:pt>
                <c:pt idx="57">
                  <c:v>0.26894142136999516</c:v>
                </c:pt>
                <c:pt idx="58">
                  <c:v>0.26894142136999516</c:v>
                </c:pt>
                <c:pt idx="59">
                  <c:v>0.26894142136999516</c:v>
                </c:pt>
                <c:pt idx="60">
                  <c:v>0.26894142136999516</c:v>
                </c:pt>
                <c:pt idx="61">
                  <c:v>0.26894142136999516</c:v>
                </c:pt>
                <c:pt idx="62">
                  <c:v>0.26894142136999516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6497200"/>
        <c:axId val="226502296"/>
      </c:scatterChart>
      <c:valAx>
        <c:axId val="226497200"/>
        <c:scaling>
          <c:orientation val="minMax"/>
          <c:max val="4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000"/>
            </a:pPr>
            <a:endParaRPr lang="en-US"/>
          </a:p>
        </c:txPr>
        <c:crossAx val="226502296"/>
        <c:crosses val="autoZero"/>
        <c:crossBetween val="midCat"/>
        <c:majorUnit val="1"/>
      </c:valAx>
      <c:valAx>
        <c:axId val="226502296"/>
        <c:scaling>
          <c:orientation val="minMax"/>
          <c:max val="1.1000000000000001"/>
          <c:min val="-0.1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000"/>
            </a:pPr>
            <a:endParaRPr lang="en-US"/>
          </a:p>
        </c:txPr>
        <c:crossAx val="2264972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262908517214681"/>
          <c:y val="0.60089938137610699"/>
          <c:w val="0.14480642732840804"/>
          <c:h val="0.14271637785081431"/>
        </c:manualLayout>
      </c:layout>
      <c:overlay val="0"/>
      <c:txPr>
        <a:bodyPr/>
        <a:lstStyle/>
        <a:p>
          <a:pPr>
            <a:defRPr sz="3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2"/>
          <c:tx>
            <c:v>CDP</c:v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Sheet1!$E$7:$E$107</c:f>
              <c:numCache>
                <c:formatCode>General</c:formatCode>
                <c:ptCount val="101"/>
                <c:pt idx="0">
                  <c:v>-4</c:v>
                </c:pt>
                <c:pt idx="1">
                  <c:v>-3.92</c:v>
                </c:pt>
                <c:pt idx="2">
                  <c:v>-3.84</c:v>
                </c:pt>
                <c:pt idx="3">
                  <c:v>-3.76</c:v>
                </c:pt>
                <c:pt idx="4">
                  <c:v>-3.68</c:v>
                </c:pt>
                <c:pt idx="5">
                  <c:v>-3.6</c:v>
                </c:pt>
                <c:pt idx="6">
                  <c:v>-3.52</c:v>
                </c:pt>
                <c:pt idx="7">
                  <c:v>-3.44</c:v>
                </c:pt>
                <c:pt idx="8">
                  <c:v>-3.36</c:v>
                </c:pt>
                <c:pt idx="9">
                  <c:v>-3.28</c:v>
                </c:pt>
                <c:pt idx="10">
                  <c:v>-3.2</c:v>
                </c:pt>
                <c:pt idx="11">
                  <c:v>-3.12</c:v>
                </c:pt>
                <c:pt idx="12">
                  <c:v>-3.04</c:v>
                </c:pt>
                <c:pt idx="13">
                  <c:v>-2.96</c:v>
                </c:pt>
                <c:pt idx="14">
                  <c:v>-2.88</c:v>
                </c:pt>
                <c:pt idx="15">
                  <c:v>-2.8</c:v>
                </c:pt>
                <c:pt idx="16">
                  <c:v>-2.72</c:v>
                </c:pt>
                <c:pt idx="17">
                  <c:v>-2.64</c:v>
                </c:pt>
                <c:pt idx="18">
                  <c:v>-2.56</c:v>
                </c:pt>
                <c:pt idx="19">
                  <c:v>-2.48</c:v>
                </c:pt>
                <c:pt idx="20">
                  <c:v>-2.4</c:v>
                </c:pt>
                <c:pt idx="21">
                  <c:v>-2.3199999999999998</c:v>
                </c:pt>
                <c:pt idx="22">
                  <c:v>-2.2400000000000002</c:v>
                </c:pt>
                <c:pt idx="23">
                  <c:v>-2.16</c:v>
                </c:pt>
                <c:pt idx="24">
                  <c:v>-2.08</c:v>
                </c:pt>
                <c:pt idx="25">
                  <c:v>-2</c:v>
                </c:pt>
                <c:pt idx="26">
                  <c:v>-1.92</c:v>
                </c:pt>
                <c:pt idx="27">
                  <c:v>-1.84</c:v>
                </c:pt>
                <c:pt idx="28">
                  <c:v>-1.76</c:v>
                </c:pt>
                <c:pt idx="29">
                  <c:v>-1.68</c:v>
                </c:pt>
                <c:pt idx="30">
                  <c:v>-1.6</c:v>
                </c:pt>
                <c:pt idx="31">
                  <c:v>-1.52</c:v>
                </c:pt>
                <c:pt idx="32">
                  <c:v>-1.44</c:v>
                </c:pt>
                <c:pt idx="33">
                  <c:v>-1.36</c:v>
                </c:pt>
                <c:pt idx="34">
                  <c:v>-1.28</c:v>
                </c:pt>
                <c:pt idx="35">
                  <c:v>-1.2</c:v>
                </c:pt>
                <c:pt idx="36">
                  <c:v>-1.1200000000000001</c:v>
                </c:pt>
                <c:pt idx="37">
                  <c:v>-1.04</c:v>
                </c:pt>
                <c:pt idx="38">
                  <c:v>-0.96</c:v>
                </c:pt>
                <c:pt idx="39">
                  <c:v>-0.88</c:v>
                </c:pt>
                <c:pt idx="40">
                  <c:v>-0.8</c:v>
                </c:pt>
                <c:pt idx="41">
                  <c:v>-0.72</c:v>
                </c:pt>
                <c:pt idx="42">
                  <c:v>-0.64</c:v>
                </c:pt>
                <c:pt idx="43">
                  <c:v>-0.56000000000000005</c:v>
                </c:pt>
                <c:pt idx="44">
                  <c:v>-0.48</c:v>
                </c:pt>
                <c:pt idx="45">
                  <c:v>-0.4</c:v>
                </c:pt>
                <c:pt idx="46">
                  <c:v>-0.32</c:v>
                </c:pt>
                <c:pt idx="47">
                  <c:v>-0.24</c:v>
                </c:pt>
                <c:pt idx="48">
                  <c:v>-0.16</c:v>
                </c:pt>
                <c:pt idx="49">
                  <c:v>-0.08</c:v>
                </c:pt>
                <c:pt idx="50">
                  <c:v>0</c:v>
                </c:pt>
                <c:pt idx="51">
                  <c:v>0.08</c:v>
                </c:pt>
                <c:pt idx="52">
                  <c:v>0.16</c:v>
                </c:pt>
                <c:pt idx="53">
                  <c:v>0.24</c:v>
                </c:pt>
                <c:pt idx="54">
                  <c:v>0.32</c:v>
                </c:pt>
                <c:pt idx="55">
                  <c:v>0.4</c:v>
                </c:pt>
                <c:pt idx="56">
                  <c:v>0.48</c:v>
                </c:pt>
                <c:pt idx="57">
                  <c:v>0.56000000000000005</c:v>
                </c:pt>
                <c:pt idx="58">
                  <c:v>0.64</c:v>
                </c:pt>
                <c:pt idx="59">
                  <c:v>0.72</c:v>
                </c:pt>
                <c:pt idx="60">
                  <c:v>0.8</c:v>
                </c:pt>
                <c:pt idx="61">
                  <c:v>0.88</c:v>
                </c:pt>
                <c:pt idx="62">
                  <c:v>0.96</c:v>
                </c:pt>
                <c:pt idx="63">
                  <c:v>1.04</c:v>
                </c:pt>
                <c:pt idx="64">
                  <c:v>1.1200000000000001</c:v>
                </c:pt>
                <c:pt idx="65">
                  <c:v>1.2</c:v>
                </c:pt>
                <c:pt idx="66">
                  <c:v>1.28</c:v>
                </c:pt>
                <c:pt idx="67">
                  <c:v>1.36</c:v>
                </c:pt>
                <c:pt idx="68">
                  <c:v>1.44</c:v>
                </c:pt>
                <c:pt idx="69">
                  <c:v>1.52</c:v>
                </c:pt>
                <c:pt idx="70">
                  <c:v>1.6</c:v>
                </c:pt>
                <c:pt idx="71">
                  <c:v>1.68</c:v>
                </c:pt>
                <c:pt idx="72">
                  <c:v>1.76</c:v>
                </c:pt>
                <c:pt idx="73">
                  <c:v>1.84</c:v>
                </c:pt>
                <c:pt idx="74">
                  <c:v>1.92</c:v>
                </c:pt>
                <c:pt idx="75">
                  <c:v>2</c:v>
                </c:pt>
                <c:pt idx="76">
                  <c:v>2.08</c:v>
                </c:pt>
                <c:pt idx="77">
                  <c:v>2.16</c:v>
                </c:pt>
                <c:pt idx="78">
                  <c:v>2.2400000000000002</c:v>
                </c:pt>
                <c:pt idx="79">
                  <c:v>2.3199999999999998</c:v>
                </c:pt>
                <c:pt idx="80">
                  <c:v>2.4</c:v>
                </c:pt>
                <c:pt idx="81">
                  <c:v>2.48</c:v>
                </c:pt>
                <c:pt idx="82">
                  <c:v>2.56</c:v>
                </c:pt>
                <c:pt idx="83">
                  <c:v>2.64</c:v>
                </c:pt>
                <c:pt idx="84">
                  <c:v>2.72</c:v>
                </c:pt>
                <c:pt idx="85">
                  <c:v>2.8</c:v>
                </c:pt>
                <c:pt idx="86">
                  <c:v>2.88</c:v>
                </c:pt>
                <c:pt idx="87">
                  <c:v>2.96</c:v>
                </c:pt>
                <c:pt idx="88">
                  <c:v>3.04</c:v>
                </c:pt>
                <c:pt idx="89">
                  <c:v>3.12</c:v>
                </c:pt>
                <c:pt idx="90">
                  <c:v>3.2</c:v>
                </c:pt>
                <c:pt idx="91">
                  <c:v>3.28</c:v>
                </c:pt>
                <c:pt idx="92">
                  <c:v>3.36</c:v>
                </c:pt>
                <c:pt idx="93">
                  <c:v>3.44</c:v>
                </c:pt>
                <c:pt idx="94">
                  <c:v>3.52</c:v>
                </c:pt>
                <c:pt idx="95">
                  <c:v>3.6</c:v>
                </c:pt>
                <c:pt idx="96">
                  <c:v>3.68</c:v>
                </c:pt>
                <c:pt idx="97">
                  <c:v>3.76</c:v>
                </c:pt>
                <c:pt idx="98">
                  <c:v>3.84</c:v>
                </c:pt>
                <c:pt idx="99">
                  <c:v>3.92</c:v>
                </c:pt>
                <c:pt idx="100">
                  <c:v>4</c:v>
                </c:pt>
              </c:numCache>
            </c:numRef>
          </c:xVal>
          <c:yVal>
            <c:numRef>
              <c:f>Sheet1!$G$7:$G$107</c:f>
              <c:numCache>
                <c:formatCode>General</c:formatCode>
                <c:ptCount val="101"/>
                <c:pt idx="0">
                  <c:v>3.3976731247300535E-6</c:v>
                </c:pt>
                <c:pt idx="1">
                  <c:v>4.9350450625332669E-6</c:v>
                </c:pt>
                <c:pt idx="2">
                  <c:v>7.1241358014953405E-6</c:v>
                </c:pt>
                <c:pt idx="3">
                  <c:v>1.0221345183984058E-5</c:v>
                </c:pt>
                <c:pt idx="4">
                  <c:v>1.457545479086704E-5</c:v>
                </c:pt>
                <c:pt idx="5">
                  <c:v>2.0657506912546714E-5</c:v>
                </c:pt>
                <c:pt idx="6">
                  <c:v>2.9099070711930998E-5</c:v>
                </c:pt>
                <c:pt idx="7">
                  <c:v>4.0740804558550716E-5</c:v>
                </c:pt>
                <c:pt idx="8">
                  <c:v>5.6693512534256526E-5</c:v>
                </c:pt>
                <c:pt idx="9">
                  <c:v>7.8414179383585065E-5</c:v>
                </c:pt>
                <c:pt idx="10">
                  <c:v>1.0779973347738824E-4</c:v>
                </c:pt>
                <c:pt idx="11">
                  <c:v>1.4730150790747228E-4</c:v>
                </c:pt>
                <c:pt idx="12">
                  <c:v>2.0006351600732001E-4</c:v>
                </c:pt>
                <c:pt idx="13">
                  <c:v>2.7008769396347416E-4</c:v>
                </c:pt>
                <c:pt idx="14">
                  <c:v>3.6242914903304382E-4</c:v>
                </c:pt>
                <c:pt idx="15">
                  <c:v>4.8342414238377744E-4</c:v>
                </c:pt>
                <c:pt idx="16">
                  <c:v>6.4095298366005486E-4</c:v>
                </c:pt>
                <c:pt idx="17">
                  <c:v>8.4473917345862643E-4</c:v>
                </c:pt>
                <c:pt idx="18">
                  <c:v>1.1066849574092469E-3</c:v>
                </c:pt>
                <c:pt idx="19">
                  <c:v>1.4412419173400134E-3</c:v>
                </c:pt>
                <c:pt idx="20">
                  <c:v>1.8658133003840378E-3</c:v>
                </c:pt>
                <c:pt idx="21">
                  <c:v>2.4011824741892529E-3</c:v>
                </c:pt>
                <c:pt idx="22">
                  <c:v>3.071959218650487E-3</c:v>
                </c:pt>
                <c:pt idx="23">
                  <c:v>3.9070325748527717E-3</c:v>
                </c:pt>
                <c:pt idx="24">
                  <c:v>4.9400157577706438E-3</c:v>
                </c:pt>
                <c:pt idx="25">
                  <c:v>6.2096653257761331E-3</c:v>
                </c:pt>
                <c:pt idx="26">
                  <c:v>7.7602535505536425E-3</c:v>
                </c:pt>
                <c:pt idx="27">
                  <c:v>9.6418699453583289E-3</c:v>
                </c:pt>
                <c:pt idx="28">
                  <c:v>1.1910625418547064E-2</c:v>
                </c:pt>
                <c:pt idx="29">
                  <c:v>1.4628730775989264E-2</c:v>
                </c:pt>
                <c:pt idx="30">
                  <c:v>1.7864420562816546E-2</c:v>
                </c:pt>
                <c:pt idx="31">
                  <c:v>2.1691693767646781E-2</c:v>
                </c:pt>
                <c:pt idx="32">
                  <c:v>2.6189844940452685E-2</c:v>
                </c:pt>
                <c:pt idx="33">
                  <c:v>3.1442762980752693E-2</c:v>
                </c:pt>
                <c:pt idx="34">
                  <c:v>3.7537980348516783E-2</c:v>
                </c:pt>
                <c:pt idx="35">
                  <c:v>4.4565462758543041E-2</c:v>
                </c:pt>
                <c:pt idx="36">
                  <c:v>5.2616138454252052E-2</c:v>
                </c:pt>
                <c:pt idx="37">
                  <c:v>6.1780176711811879E-2</c:v>
                </c:pt>
                <c:pt idx="38">
                  <c:v>7.2145036965893777E-2</c:v>
                </c:pt>
                <c:pt idx="39">
                  <c:v>8.3793322415014262E-2</c:v>
                </c:pt>
                <c:pt idx="40">
                  <c:v>9.6800484585610316E-2</c:v>
                </c:pt>
                <c:pt idx="41">
                  <c:v>0.11123243744783459</c:v>
                </c:pt>
                <c:pt idx="42">
                  <c:v>0.12714315056279821</c:v>
                </c:pt>
                <c:pt idx="43">
                  <c:v>0.14457229966390958</c:v>
                </c:pt>
                <c:pt idx="44">
                  <c:v>0.16354305932769236</c:v>
                </c:pt>
                <c:pt idx="45">
                  <c:v>0.1840601253467595</c:v>
                </c:pt>
                <c:pt idx="46">
                  <c:v>0.20610805358581305</c:v>
                </c:pt>
                <c:pt idx="47">
                  <c:v>0.22964999716479059</c:v>
                </c:pt>
                <c:pt idx="48">
                  <c:v>0.25462691467133608</c:v>
                </c:pt>
                <c:pt idx="49">
                  <c:v>0.2809573088985643</c:v>
                </c:pt>
                <c:pt idx="50">
                  <c:v>0.30853753872598688</c:v>
                </c:pt>
                <c:pt idx="51">
                  <c:v>0.33724272684824952</c:v>
                </c:pt>
                <c:pt idx="52">
                  <c:v>0.36692826396397193</c:v>
                </c:pt>
                <c:pt idx="53">
                  <c:v>0.39743188679823949</c:v>
                </c:pt>
                <c:pt idx="54">
                  <c:v>0.42857628409909926</c:v>
                </c:pt>
                <c:pt idx="55">
                  <c:v>0.46017216272297101</c:v>
                </c:pt>
                <c:pt idx="56">
                  <c:v>0.492021686283098</c:v>
                </c:pt>
                <c:pt idx="57">
                  <c:v>0.52392218265410695</c:v>
                </c:pt>
                <c:pt idx="58">
                  <c:v>0.55567000480590645</c:v>
                </c:pt>
                <c:pt idx="59">
                  <c:v>0.58706442264821468</c:v>
                </c:pt>
                <c:pt idx="60">
                  <c:v>0.61791142218895267</c:v>
                </c:pt>
                <c:pt idx="61">
                  <c:v>0.64802729242416279</c:v>
                </c:pt>
                <c:pt idx="62">
                  <c:v>0.67724188974965227</c:v>
                </c:pt>
                <c:pt idx="63">
                  <c:v>0.70540148378430201</c:v>
                </c:pt>
                <c:pt idx="64">
                  <c:v>0.732371106531017</c:v>
                </c:pt>
                <c:pt idx="65">
                  <c:v>0.75803634777692697</c:v>
                </c:pt>
                <c:pt idx="66">
                  <c:v>0.78230456241426694</c:v>
                </c:pt>
                <c:pt idx="67">
                  <c:v>0.80510547874819172</c:v>
                </c:pt>
                <c:pt idx="68">
                  <c:v>0.82639121966137541</c:v>
                </c:pt>
                <c:pt idx="69">
                  <c:v>0.84613576962726511</c:v>
                </c:pt>
                <c:pt idx="70">
                  <c:v>0.86433393905361733</c:v>
                </c:pt>
                <c:pt idx="71">
                  <c:v>0.88099989254479927</c:v>
                </c:pt>
                <c:pt idx="72">
                  <c:v>0.89616531887869966</c:v>
                </c:pt>
                <c:pt idx="73">
                  <c:v>0.90987732753554751</c:v>
                </c:pt>
                <c:pt idx="74">
                  <c:v>0.92219615947345368</c:v>
                </c:pt>
                <c:pt idx="75">
                  <c:v>0.93319279873114191</c:v>
                </c:pt>
                <c:pt idx="76">
                  <c:v>0.94294656676224586</c:v>
                </c:pt>
                <c:pt idx="77">
                  <c:v>0.95154277373327723</c:v>
                </c:pt>
                <c:pt idx="78">
                  <c:v>0.95907049102119268</c:v>
                </c:pt>
                <c:pt idx="79">
                  <c:v>0.96562049755410995</c:v>
                </c:pt>
                <c:pt idx="80">
                  <c:v>0.97128344018399815</c:v>
                </c:pt>
                <c:pt idx="81">
                  <c:v>0.97614823565849151</c:v>
                </c:pt>
                <c:pt idx="82">
                  <c:v>0.98030072959062309</c:v>
                </c:pt>
                <c:pt idx="83">
                  <c:v>0.98382261662783388</c:v>
                </c:pt>
                <c:pt idx="84">
                  <c:v>0.98679061619274377</c:v>
                </c:pt>
                <c:pt idx="85">
                  <c:v>0.98927588997832416</c:v>
                </c:pt>
                <c:pt idx="86">
                  <c:v>0.99134368097448344</c:v>
                </c:pt>
                <c:pt idx="87">
                  <c:v>0.99305314921137566</c:v>
                </c:pt>
                <c:pt idx="88">
                  <c:v>0.99445737655691735</c:v>
                </c:pt>
                <c:pt idx="89">
                  <c:v>0.99560351165187866</c:v>
                </c:pt>
                <c:pt idx="90">
                  <c:v>0.99653302619695938</c:v>
                </c:pt>
                <c:pt idx="91">
                  <c:v>0.99728205507729872</c:v>
                </c:pt>
                <c:pt idx="92">
                  <c:v>0.99788179495959539</c:v>
                </c:pt>
                <c:pt idx="93">
                  <c:v>0.99835893876584303</c:v>
                </c:pt>
                <c:pt idx="94">
                  <c:v>0.99873612657232769</c:v>
                </c:pt>
                <c:pt idx="95">
                  <c:v>0.99903239678678168</c:v>
                </c:pt>
                <c:pt idx="96">
                  <c:v>0.9992636247384461</c:v>
                </c:pt>
                <c:pt idx="97">
                  <c:v>0.99944293893097536</c:v>
                </c:pt>
                <c:pt idx="98">
                  <c:v>0.99958110805054967</c:v>
                </c:pt>
                <c:pt idx="99">
                  <c:v>0.99968689432141877</c:v>
                </c:pt>
                <c:pt idx="100">
                  <c:v>0.99976737092096446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6496416"/>
        <c:axId val="226502688"/>
      </c:scatterChart>
      <c:scatterChart>
        <c:scatterStyle val="lineMarker"/>
        <c:varyColors val="0"/>
        <c:ser>
          <c:idx val="2"/>
          <c:order val="0"/>
          <c:tx>
            <c:v>(epsilon,delta)</c:v>
          </c:tx>
          <c:spPr>
            <a:ln w="76200">
              <a:solidFill>
                <a:srgbClr val="92D050"/>
              </a:solidFill>
              <a:prstDash val="sysDash"/>
            </a:ln>
          </c:spPr>
          <c:marker>
            <c:symbol val="none"/>
          </c:marker>
          <c:xVal>
            <c:numRef>
              <c:f>Sheet1!$E$7:$E$107</c:f>
              <c:numCache>
                <c:formatCode>General</c:formatCode>
                <c:ptCount val="101"/>
                <c:pt idx="0">
                  <c:v>-4</c:v>
                </c:pt>
                <c:pt idx="1">
                  <c:v>-3.92</c:v>
                </c:pt>
                <c:pt idx="2">
                  <c:v>-3.84</c:v>
                </c:pt>
                <c:pt idx="3">
                  <c:v>-3.76</c:v>
                </c:pt>
                <c:pt idx="4">
                  <c:v>-3.68</c:v>
                </c:pt>
                <c:pt idx="5">
                  <c:v>-3.6</c:v>
                </c:pt>
                <c:pt idx="6">
                  <c:v>-3.52</c:v>
                </c:pt>
                <c:pt idx="7">
                  <c:v>-3.44</c:v>
                </c:pt>
                <c:pt idx="8">
                  <c:v>-3.36</c:v>
                </c:pt>
                <c:pt idx="9">
                  <c:v>-3.28</c:v>
                </c:pt>
                <c:pt idx="10">
                  <c:v>-3.2</c:v>
                </c:pt>
                <c:pt idx="11">
                  <c:v>-3.12</c:v>
                </c:pt>
                <c:pt idx="12">
                  <c:v>-3.04</c:v>
                </c:pt>
                <c:pt idx="13">
                  <c:v>-2.96</c:v>
                </c:pt>
                <c:pt idx="14">
                  <c:v>-2.88</c:v>
                </c:pt>
                <c:pt idx="15">
                  <c:v>-2.8</c:v>
                </c:pt>
                <c:pt idx="16">
                  <c:v>-2.72</c:v>
                </c:pt>
                <c:pt idx="17">
                  <c:v>-2.64</c:v>
                </c:pt>
                <c:pt idx="18">
                  <c:v>-2.56</c:v>
                </c:pt>
                <c:pt idx="19">
                  <c:v>-2.48</c:v>
                </c:pt>
                <c:pt idx="20">
                  <c:v>-2.4</c:v>
                </c:pt>
                <c:pt idx="21">
                  <c:v>-2.3199999999999998</c:v>
                </c:pt>
                <c:pt idx="22">
                  <c:v>-2.2400000000000002</c:v>
                </c:pt>
                <c:pt idx="23">
                  <c:v>-2.16</c:v>
                </c:pt>
                <c:pt idx="24">
                  <c:v>-2.08</c:v>
                </c:pt>
                <c:pt idx="25">
                  <c:v>-2</c:v>
                </c:pt>
                <c:pt idx="26">
                  <c:v>-1.92</c:v>
                </c:pt>
                <c:pt idx="27">
                  <c:v>-1.84</c:v>
                </c:pt>
                <c:pt idx="28">
                  <c:v>-1.76</c:v>
                </c:pt>
                <c:pt idx="29">
                  <c:v>-1.68</c:v>
                </c:pt>
                <c:pt idx="30">
                  <c:v>-1.6</c:v>
                </c:pt>
                <c:pt idx="31">
                  <c:v>-1.52</c:v>
                </c:pt>
                <c:pt idx="32">
                  <c:v>-1.44</c:v>
                </c:pt>
                <c:pt idx="33">
                  <c:v>-1.36</c:v>
                </c:pt>
                <c:pt idx="34">
                  <c:v>-1.28</c:v>
                </c:pt>
                <c:pt idx="35">
                  <c:v>-1.2</c:v>
                </c:pt>
                <c:pt idx="36">
                  <c:v>-1.1200000000000001</c:v>
                </c:pt>
                <c:pt idx="37">
                  <c:v>-1.04</c:v>
                </c:pt>
                <c:pt idx="38">
                  <c:v>-0.96</c:v>
                </c:pt>
                <c:pt idx="39">
                  <c:v>-0.88</c:v>
                </c:pt>
                <c:pt idx="40">
                  <c:v>-0.8</c:v>
                </c:pt>
                <c:pt idx="41">
                  <c:v>-0.72</c:v>
                </c:pt>
                <c:pt idx="42">
                  <c:v>-0.64</c:v>
                </c:pt>
                <c:pt idx="43">
                  <c:v>-0.56000000000000005</c:v>
                </c:pt>
                <c:pt idx="44">
                  <c:v>-0.48</c:v>
                </c:pt>
                <c:pt idx="45">
                  <c:v>-0.4</c:v>
                </c:pt>
                <c:pt idx="46">
                  <c:v>-0.32</c:v>
                </c:pt>
                <c:pt idx="47">
                  <c:v>-0.24</c:v>
                </c:pt>
                <c:pt idx="48">
                  <c:v>-0.16</c:v>
                </c:pt>
                <c:pt idx="49">
                  <c:v>-0.08</c:v>
                </c:pt>
                <c:pt idx="50">
                  <c:v>0</c:v>
                </c:pt>
                <c:pt idx="51">
                  <c:v>0.08</c:v>
                </c:pt>
                <c:pt idx="52">
                  <c:v>0.16</c:v>
                </c:pt>
                <c:pt idx="53">
                  <c:v>0.24</c:v>
                </c:pt>
                <c:pt idx="54">
                  <c:v>0.32</c:v>
                </c:pt>
                <c:pt idx="55">
                  <c:v>0.4</c:v>
                </c:pt>
                <c:pt idx="56">
                  <c:v>0.48</c:v>
                </c:pt>
                <c:pt idx="57">
                  <c:v>0.56000000000000005</c:v>
                </c:pt>
                <c:pt idx="58">
                  <c:v>0.64</c:v>
                </c:pt>
                <c:pt idx="59">
                  <c:v>0.72</c:v>
                </c:pt>
                <c:pt idx="60">
                  <c:v>0.8</c:v>
                </c:pt>
                <c:pt idx="61">
                  <c:v>0.88</c:v>
                </c:pt>
                <c:pt idx="62">
                  <c:v>0.96</c:v>
                </c:pt>
                <c:pt idx="63">
                  <c:v>1.04</c:v>
                </c:pt>
                <c:pt idx="64">
                  <c:v>1.1200000000000001</c:v>
                </c:pt>
                <c:pt idx="65">
                  <c:v>1.2</c:v>
                </c:pt>
                <c:pt idx="66">
                  <c:v>1.28</c:v>
                </c:pt>
                <c:pt idx="67">
                  <c:v>1.36</c:v>
                </c:pt>
                <c:pt idx="68">
                  <c:v>1.44</c:v>
                </c:pt>
                <c:pt idx="69">
                  <c:v>1.52</c:v>
                </c:pt>
                <c:pt idx="70">
                  <c:v>1.6</c:v>
                </c:pt>
                <c:pt idx="71">
                  <c:v>1.68</c:v>
                </c:pt>
                <c:pt idx="72">
                  <c:v>1.76</c:v>
                </c:pt>
                <c:pt idx="73">
                  <c:v>1.84</c:v>
                </c:pt>
                <c:pt idx="74">
                  <c:v>1.92</c:v>
                </c:pt>
                <c:pt idx="75">
                  <c:v>2</c:v>
                </c:pt>
                <c:pt idx="76">
                  <c:v>2.08</c:v>
                </c:pt>
                <c:pt idx="77">
                  <c:v>2.16</c:v>
                </c:pt>
                <c:pt idx="78">
                  <c:v>2.2400000000000002</c:v>
                </c:pt>
                <c:pt idx="79">
                  <c:v>2.3199999999999998</c:v>
                </c:pt>
                <c:pt idx="80">
                  <c:v>2.4</c:v>
                </c:pt>
                <c:pt idx="81">
                  <c:v>2.48</c:v>
                </c:pt>
                <c:pt idx="82">
                  <c:v>2.56</c:v>
                </c:pt>
                <c:pt idx="83">
                  <c:v>2.64</c:v>
                </c:pt>
                <c:pt idx="84">
                  <c:v>2.72</c:v>
                </c:pt>
                <c:pt idx="85">
                  <c:v>2.8</c:v>
                </c:pt>
                <c:pt idx="86">
                  <c:v>2.88</c:v>
                </c:pt>
                <c:pt idx="87">
                  <c:v>2.96</c:v>
                </c:pt>
                <c:pt idx="88">
                  <c:v>3.04</c:v>
                </c:pt>
                <c:pt idx="89">
                  <c:v>3.12</c:v>
                </c:pt>
                <c:pt idx="90">
                  <c:v>3.2</c:v>
                </c:pt>
                <c:pt idx="91">
                  <c:v>3.28</c:v>
                </c:pt>
                <c:pt idx="92">
                  <c:v>3.36</c:v>
                </c:pt>
                <c:pt idx="93">
                  <c:v>3.44</c:v>
                </c:pt>
                <c:pt idx="94">
                  <c:v>3.52</c:v>
                </c:pt>
                <c:pt idx="95">
                  <c:v>3.6</c:v>
                </c:pt>
                <c:pt idx="96">
                  <c:v>3.68</c:v>
                </c:pt>
                <c:pt idx="97">
                  <c:v>3.76</c:v>
                </c:pt>
                <c:pt idx="98">
                  <c:v>3.84</c:v>
                </c:pt>
                <c:pt idx="99">
                  <c:v>3.92</c:v>
                </c:pt>
                <c:pt idx="100">
                  <c:v>4</c:v>
                </c:pt>
              </c:numCache>
            </c:numRef>
          </c:xVal>
          <c:yVal>
            <c:numRef>
              <c:f>Sheet1!$K$7:$K$107</c:f>
              <c:numCache>
                <c:formatCode>General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0.24204727923299565</c:v>
                </c:pt>
                <c:pt idx="39">
                  <c:v>0.24204727923299565</c:v>
                </c:pt>
                <c:pt idx="40">
                  <c:v>0.24204727923299565</c:v>
                </c:pt>
                <c:pt idx="41">
                  <c:v>0.24204727923299565</c:v>
                </c:pt>
                <c:pt idx="42">
                  <c:v>0.24204727923299565</c:v>
                </c:pt>
                <c:pt idx="43">
                  <c:v>0.24204727923299565</c:v>
                </c:pt>
                <c:pt idx="44">
                  <c:v>0.24204727923299565</c:v>
                </c:pt>
                <c:pt idx="45">
                  <c:v>0.24204727923299565</c:v>
                </c:pt>
                <c:pt idx="46">
                  <c:v>0.24204727923299565</c:v>
                </c:pt>
                <c:pt idx="47">
                  <c:v>0.24204727923299565</c:v>
                </c:pt>
                <c:pt idx="48">
                  <c:v>0.24204727923299565</c:v>
                </c:pt>
                <c:pt idx="49">
                  <c:v>0.24204727923299565</c:v>
                </c:pt>
                <c:pt idx="50">
                  <c:v>0.24204727923299565</c:v>
                </c:pt>
                <c:pt idx="51">
                  <c:v>0.24204727923299565</c:v>
                </c:pt>
                <c:pt idx="52">
                  <c:v>0.24204727923299565</c:v>
                </c:pt>
                <c:pt idx="53">
                  <c:v>0.24204727923299565</c:v>
                </c:pt>
                <c:pt idx="54">
                  <c:v>0.24204727923299565</c:v>
                </c:pt>
                <c:pt idx="55">
                  <c:v>0.24204727923299565</c:v>
                </c:pt>
                <c:pt idx="56">
                  <c:v>0.24204727923299565</c:v>
                </c:pt>
                <c:pt idx="57">
                  <c:v>0.24204727923299565</c:v>
                </c:pt>
                <c:pt idx="58">
                  <c:v>0.24204727923299565</c:v>
                </c:pt>
                <c:pt idx="59">
                  <c:v>0.24204727923299565</c:v>
                </c:pt>
                <c:pt idx="60">
                  <c:v>0.24204727923299565</c:v>
                </c:pt>
                <c:pt idx="61">
                  <c:v>0.24204727923299565</c:v>
                </c:pt>
                <c:pt idx="62">
                  <c:v>0.24204727923299565</c:v>
                </c:pt>
                <c:pt idx="63">
                  <c:v>0.9</c:v>
                </c:pt>
                <c:pt idx="64">
                  <c:v>0.9</c:v>
                </c:pt>
                <c:pt idx="65">
                  <c:v>0.9</c:v>
                </c:pt>
                <c:pt idx="66">
                  <c:v>0.9</c:v>
                </c:pt>
                <c:pt idx="67">
                  <c:v>0.9</c:v>
                </c:pt>
                <c:pt idx="68">
                  <c:v>0.9</c:v>
                </c:pt>
                <c:pt idx="69">
                  <c:v>0.9</c:v>
                </c:pt>
                <c:pt idx="70">
                  <c:v>0.9</c:v>
                </c:pt>
                <c:pt idx="71">
                  <c:v>0.9</c:v>
                </c:pt>
                <c:pt idx="72">
                  <c:v>0.9</c:v>
                </c:pt>
                <c:pt idx="73">
                  <c:v>0.9</c:v>
                </c:pt>
                <c:pt idx="74">
                  <c:v>0.9</c:v>
                </c:pt>
                <c:pt idx="75">
                  <c:v>0.9</c:v>
                </c:pt>
                <c:pt idx="76">
                  <c:v>0.9</c:v>
                </c:pt>
                <c:pt idx="77">
                  <c:v>0.9</c:v>
                </c:pt>
                <c:pt idx="78">
                  <c:v>0.9</c:v>
                </c:pt>
                <c:pt idx="79">
                  <c:v>0.9</c:v>
                </c:pt>
                <c:pt idx="80">
                  <c:v>0.9</c:v>
                </c:pt>
                <c:pt idx="81">
                  <c:v>0.9</c:v>
                </c:pt>
                <c:pt idx="82">
                  <c:v>0.9</c:v>
                </c:pt>
                <c:pt idx="83">
                  <c:v>0.9</c:v>
                </c:pt>
                <c:pt idx="84">
                  <c:v>0.9</c:v>
                </c:pt>
                <c:pt idx="85">
                  <c:v>0.9</c:v>
                </c:pt>
                <c:pt idx="86">
                  <c:v>0.9</c:v>
                </c:pt>
                <c:pt idx="87">
                  <c:v>0.9</c:v>
                </c:pt>
                <c:pt idx="88">
                  <c:v>0.9</c:v>
                </c:pt>
                <c:pt idx="89">
                  <c:v>0.9</c:v>
                </c:pt>
                <c:pt idx="90">
                  <c:v>0.9</c:v>
                </c:pt>
                <c:pt idx="91">
                  <c:v>0.9</c:v>
                </c:pt>
                <c:pt idx="92">
                  <c:v>0.9</c:v>
                </c:pt>
                <c:pt idx="93">
                  <c:v>0.9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</c:numCache>
            </c:numRef>
          </c:yVal>
          <c:smooth val="0"/>
        </c:ser>
        <c:ser>
          <c:idx val="0"/>
          <c:order val="1"/>
          <c:tx>
            <c:v>(epsilon,0)</c:v>
          </c:tx>
          <c:spPr>
            <a:ln w="76200">
              <a:solidFill>
                <a:srgbClr val="0033CC"/>
              </a:solidFill>
              <a:prstDash val="sysDot"/>
            </a:ln>
          </c:spPr>
          <c:marker>
            <c:symbol val="none"/>
          </c:marker>
          <c:xVal>
            <c:numRef>
              <c:f>Sheet1!$E$7:$E$107</c:f>
              <c:numCache>
                <c:formatCode>General</c:formatCode>
                <c:ptCount val="101"/>
                <c:pt idx="0">
                  <c:v>-4</c:v>
                </c:pt>
                <c:pt idx="1">
                  <c:v>-3.92</c:v>
                </c:pt>
                <c:pt idx="2">
                  <c:v>-3.84</c:v>
                </c:pt>
                <c:pt idx="3">
                  <c:v>-3.76</c:v>
                </c:pt>
                <c:pt idx="4">
                  <c:v>-3.68</c:v>
                </c:pt>
                <c:pt idx="5">
                  <c:v>-3.6</c:v>
                </c:pt>
                <c:pt idx="6">
                  <c:v>-3.52</c:v>
                </c:pt>
                <c:pt idx="7">
                  <c:v>-3.44</c:v>
                </c:pt>
                <c:pt idx="8">
                  <c:v>-3.36</c:v>
                </c:pt>
                <c:pt idx="9">
                  <c:v>-3.28</c:v>
                </c:pt>
                <c:pt idx="10">
                  <c:v>-3.2</c:v>
                </c:pt>
                <c:pt idx="11">
                  <c:v>-3.12</c:v>
                </c:pt>
                <c:pt idx="12">
                  <c:v>-3.04</c:v>
                </c:pt>
                <c:pt idx="13">
                  <c:v>-2.96</c:v>
                </c:pt>
                <c:pt idx="14">
                  <c:v>-2.88</c:v>
                </c:pt>
                <c:pt idx="15">
                  <c:v>-2.8</c:v>
                </c:pt>
                <c:pt idx="16">
                  <c:v>-2.72</c:v>
                </c:pt>
                <c:pt idx="17">
                  <c:v>-2.64</c:v>
                </c:pt>
                <c:pt idx="18">
                  <c:v>-2.56</c:v>
                </c:pt>
                <c:pt idx="19">
                  <c:v>-2.48</c:v>
                </c:pt>
                <c:pt idx="20">
                  <c:v>-2.4</c:v>
                </c:pt>
                <c:pt idx="21">
                  <c:v>-2.3199999999999998</c:v>
                </c:pt>
                <c:pt idx="22">
                  <c:v>-2.2400000000000002</c:v>
                </c:pt>
                <c:pt idx="23">
                  <c:v>-2.16</c:v>
                </c:pt>
                <c:pt idx="24">
                  <c:v>-2.08</c:v>
                </c:pt>
                <c:pt idx="25">
                  <c:v>-2</c:v>
                </c:pt>
                <c:pt idx="26">
                  <c:v>-1.92</c:v>
                </c:pt>
                <c:pt idx="27">
                  <c:v>-1.84</c:v>
                </c:pt>
                <c:pt idx="28">
                  <c:v>-1.76</c:v>
                </c:pt>
                <c:pt idx="29">
                  <c:v>-1.68</c:v>
                </c:pt>
                <c:pt idx="30">
                  <c:v>-1.6</c:v>
                </c:pt>
                <c:pt idx="31">
                  <c:v>-1.52</c:v>
                </c:pt>
                <c:pt idx="32">
                  <c:v>-1.44</c:v>
                </c:pt>
                <c:pt idx="33">
                  <c:v>-1.36</c:v>
                </c:pt>
                <c:pt idx="34">
                  <c:v>-1.28</c:v>
                </c:pt>
                <c:pt idx="35">
                  <c:v>-1.2</c:v>
                </c:pt>
                <c:pt idx="36">
                  <c:v>-1.1200000000000001</c:v>
                </c:pt>
                <c:pt idx="37">
                  <c:v>-1.04</c:v>
                </c:pt>
                <c:pt idx="38">
                  <c:v>-0.96</c:v>
                </c:pt>
                <c:pt idx="39">
                  <c:v>-0.88</c:v>
                </c:pt>
                <c:pt idx="40">
                  <c:v>-0.8</c:v>
                </c:pt>
                <c:pt idx="41">
                  <c:v>-0.72</c:v>
                </c:pt>
                <c:pt idx="42">
                  <c:v>-0.64</c:v>
                </c:pt>
                <c:pt idx="43">
                  <c:v>-0.56000000000000005</c:v>
                </c:pt>
                <c:pt idx="44">
                  <c:v>-0.48</c:v>
                </c:pt>
                <c:pt idx="45">
                  <c:v>-0.4</c:v>
                </c:pt>
                <c:pt idx="46">
                  <c:v>-0.32</c:v>
                </c:pt>
                <c:pt idx="47">
                  <c:v>-0.24</c:v>
                </c:pt>
                <c:pt idx="48">
                  <c:v>-0.16</c:v>
                </c:pt>
                <c:pt idx="49">
                  <c:v>-0.08</c:v>
                </c:pt>
                <c:pt idx="50">
                  <c:v>0</c:v>
                </c:pt>
                <c:pt idx="51">
                  <c:v>0.08</c:v>
                </c:pt>
                <c:pt idx="52">
                  <c:v>0.16</c:v>
                </c:pt>
                <c:pt idx="53">
                  <c:v>0.24</c:v>
                </c:pt>
                <c:pt idx="54">
                  <c:v>0.32</c:v>
                </c:pt>
                <c:pt idx="55">
                  <c:v>0.4</c:v>
                </c:pt>
                <c:pt idx="56">
                  <c:v>0.48</c:v>
                </c:pt>
                <c:pt idx="57">
                  <c:v>0.56000000000000005</c:v>
                </c:pt>
                <c:pt idx="58">
                  <c:v>0.64</c:v>
                </c:pt>
                <c:pt idx="59">
                  <c:v>0.72</c:v>
                </c:pt>
                <c:pt idx="60">
                  <c:v>0.8</c:v>
                </c:pt>
                <c:pt idx="61">
                  <c:v>0.88</c:v>
                </c:pt>
                <c:pt idx="62">
                  <c:v>0.96</c:v>
                </c:pt>
                <c:pt idx="63">
                  <c:v>1.04</c:v>
                </c:pt>
                <c:pt idx="64">
                  <c:v>1.1200000000000001</c:v>
                </c:pt>
                <c:pt idx="65">
                  <c:v>1.2</c:v>
                </c:pt>
                <c:pt idx="66">
                  <c:v>1.28</c:v>
                </c:pt>
                <c:pt idx="67">
                  <c:v>1.36</c:v>
                </c:pt>
                <c:pt idx="68">
                  <c:v>1.44</c:v>
                </c:pt>
                <c:pt idx="69">
                  <c:v>1.52</c:v>
                </c:pt>
                <c:pt idx="70">
                  <c:v>1.6</c:v>
                </c:pt>
                <c:pt idx="71">
                  <c:v>1.68</c:v>
                </c:pt>
                <c:pt idx="72">
                  <c:v>1.76</c:v>
                </c:pt>
                <c:pt idx="73">
                  <c:v>1.84</c:v>
                </c:pt>
                <c:pt idx="74">
                  <c:v>1.92</c:v>
                </c:pt>
                <c:pt idx="75">
                  <c:v>2</c:v>
                </c:pt>
                <c:pt idx="76">
                  <c:v>2.08</c:v>
                </c:pt>
                <c:pt idx="77">
                  <c:v>2.16</c:v>
                </c:pt>
                <c:pt idx="78">
                  <c:v>2.2400000000000002</c:v>
                </c:pt>
                <c:pt idx="79">
                  <c:v>2.3199999999999998</c:v>
                </c:pt>
                <c:pt idx="80">
                  <c:v>2.4</c:v>
                </c:pt>
                <c:pt idx="81">
                  <c:v>2.48</c:v>
                </c:pt>
                <c:pt idx="82">
                  <c:v>2.56</c:v>
                </c:pt>
                <c:pt idx="83">
                  <c:v>2.64</c:v>
                </c:pt>
                <c:pt idx="84">
                  <c:v>2.72</c:v>
                </c:pt>
                <c:pt idx="85">
                  <c:v>2.8</c:v>
                </c:pt>
                <c:pt idx="86">
                  <c:v>2.88</c:v>
                </c:pt>
                <c:pt idx="87">
                  <c:v>2.96</c:v>
                </c:pt>
                <c:pt idx="88">
                  <c:v>3.04</c:v>
                </c:pt>
                <c:pt idx="89">
                  <c:v>3.12</c:v>
                </c:pt>
                <c:pt idx="90">
                  <c:v>3.2</c:v>
                </c:pt>
                <c:pt idx="91">
                  <c:v>3.28</c:v>
                </c:pt>
                <c:pt idx="92">
                  <c:v>3.36</c:v>
                </c:pt>
                <c:pt idx="93">
                  <c:v>3.44</c:v>
                </c:pt>
                <c:pt idx="94">
                  <c:v>3.52</c:v>
                </c:pt>
                <c:pt idx="95">
                  <c:v>3.6</c:v>
                </c:pt>
                <c:pt idx="96">
                  <c:v>3.68</c:v>
                </c:pt>
                <c:pt idx="97">
                  <c:v>3.76</c:v>
                </c:pt>
                <c:pt idx="98">
                  <c:v>3.84</c:v>
                </c:pt>
                <c:pt idx="99">
                  <c:v>3.92</c:v>
                </c:pt>
                <c:pt idx="100">
                  <c:v>4</c:v>
                </c:pt>
              </c:numCache>
            </c:numRef>
          </c:xVal>
          <c:yVal>
            <c:numRef>
              <c:f>Sheet1!$I$7:$I$107</c:f>
              <c:numCache>
                <c:formatCode>General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0.26894142136999516</c:v>
                </c:pt>
                <c:pt idx="39">
                  <c:v>0.26894142136999516</c:v>
                </c:pt>
                <c:pt idx="40">
                  <c:v>0.26894142136999516</c:v>
                </c:pt>
                <c:pt idx="41">
                  <c:v>0.26894142136999516</c:v>
                </c:pt>
                <c:pt idx="42">
                  <c:v>0.26894142136999516</c:v>
                </c:pt>
                <c:pt idx="43">
                  <c:v>0.26894142136999516</c:v>
                </c:pt>
                <c:pt idx="44">
                  <c:v>0.26894142136999516</c:v>
                </c:pt>
                <c:pt idx="45">
                  <c:v>0.26894142136999516</c:v>
                </c:pt>
                <c:pt idx="46">
                  <c:v>0.26894142136999516</c:v>
                </c:pt>
                <c:pt idx="47">
                  <c:v>0.26894142136999516</c:v>
                </c:pt>
                <c:pt idx="48">
                  <c:v>0.26894142136999516</c:v>
                </c:pt>
                <c:pt idx="49">
                  <c:v>0.26894142136999516</c:v>
                </c:pt>
                <c:pt idx="50">
                  <c:v>0.26894142136999516</c:v>
                </c:pt>
                <c:pt idx="51">
                  <c:v>0.26894142136999516</c:v>
                </c:pt>
                <c:pt idx="52">
                  <c:v>0.26894142136999516</c:v>
                </c:pt>
                <c:pt idx="53">
                  <c:v>0.26894142136999516</c:v>
                </c:pt>
                <c:pt idx="54">
                  <c:v>0.26894142136999516</c:v>
                </c:pt>
                <c:pt idx="55">
                  <c:v>0.26894142136999516</c:v>
                </c:pt>
                <c:pt idx="56">
                  <c:v>0.26894142136999516</c:v>
                </c:pt>
                <c:pt idx="57">
                  <c:v>0.26894142136999516</c:v>
                </c:pt>
                <c:pt idx="58">
                  <c:v>0.26894142136999516</c:v>
                </c:pt>
                <c:pt idx="59">
                  <c:v>0.26894142136999516</c:v>
                </c:pt>
                <c:pt idx="60">
                  <c:v>0.26894142136999516</c:v>
                </c:pt>
                <c:pt idx="61">
                  <c:v>0.26894142136999516</c:v>
                </c:pt>
                <c:pt idx="62">
                  <c:v>0.26894142136999516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6496416"/>
        <c:axId val="226502688"/>
      </c:scatterChart>
      <c:valAx>
        <c:axId val="226496416"/>
        <c:scaling>
          <c:orientation val="minMax"/>
          <c:max val="4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000"/>
            </a:pPr>
            <a:endParaRPr lang="en-US"/>
          </a:p>
        </c:txPr>
        <c:crossAx val="226502688"/>
        <c:crosses val="autoZero"/>
        <c:crossBetween val="midCat"/>
        <c:majorUnit val="1"/>
      </c:valAx>
      <c:valAx>
        <c:axId val="226502688"/>
        <c:scaling>
          <c:orientation val="minMax"/>
          <c:max val="1.1000000000000001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000"/>
            </a:pPr>
            <a:endParaRPr lang="en-US"/>
          </a:p>
        </c:txPr>
        <c:crossAx val="2264964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551052468944097"/>
          <c:y val="0.32837835103413326"/>
          <c:w val="0.28202165559721942"/>
          <c:h val="0.34324306799149035"/>
        </c:manualLayout>
      </c:layout>
      <c:overlay val="0"/>
      <c:txPr>
        <a:bodyPr/>
        <a:lstStyle/>
        <a:p>
          <a:pPr>
            <a:defRPr sz="3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4800"/>
            </a:pPr>
            <a:r>
              <a:rPr lang="en-US" sz="4800" dirty="0" smtClean="0"/>
              <a:t>Cumulative</a:t>
            </a:r>
            <a:r>
              <a:rPr lang="en-US" sz="4800" baseline="0" dirty="0" smtClean="0"/>
              <a:t> Privacy Loss (</a:t>
            </a:r>
            <a:r>
              <a:rPr lang="en-US" sz="4800" baseline="0" dirty="0" err="1" smtClean="0"/>
              <a:t>cdf</a:t>
            </a:r>
            <a:r>
              <a:rPr lang="en-US" sz="4800" baseline="0" dirty="0" smtClean="0"/>
              <a:t>)</a:t>
            </a:r>
            <a:endParaRPr lang="en-US" sz="4800" dirty="0"/>
          </a:p>
        </c:rich>
      </c:tx>
      <c:layout>
        <c:manualLayout>
          <c:xMode val="edge"/>
          <c:yMode val="edge"/>
          <c:x val="0.5808560852092981"/>
          <c:y val="0.49993455657811703"/>
        </c:manualLayout>
      </c:layout>
      <c:overlay val="1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CDP</c:v>
          </c:tx>
          <c:spPr>
            <a:ln w="7620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Sheet2!$E$8:$E$108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</c:v>
                </c:pt>
                <c:pt idx="3">
                  <c:v>-4.6999999999999993</c:v>
                </c:pt>
                <c:pt idx="4">
                  <c:v>-4.6000000000000005</c:v>
                </c:pt>
                <c:pt idx="5">
                  <c:v>-4.5</c:v>
                </c:pt>
                <c:pt idx="6">
                  <c:v>-4.4000000000000004</c:v>
                </c:pt>
                <c:pt idx="7">
                  <c:v>-4.3</c:v>
                </c:pt>
                <c:pt idx="8">
                  <c:v>-4.2</c:v>
                </c:pt>
                <c:pt idx="9">
                  <c:v>-4.0999999999999996</c:v>
                </c:pt>
                <c:pt idx="10">
                  <c:v>-4</c:v>
                </c:pt>
                <c:pt idx="11">
                  <c:v>-3.9000000000000004</c:v>
                </c:pt>
                <c:pt idx="12">
                  <c:v>-3.8</c:v>
                </c:pt>
                <c:pt idx="13">
                  <c:v>-3.7</c:v>
                </c:pt>
                <c:pt idx="14">
                  <c:v>-3.5999999999999996</c:v>
                </c:pt>
                <c:pt idx="15">
                  <c:v>-3.5</c:v>
                </c:pt>
                <c:pt idx="16">
                  <c:v>-3.4000000000000004</c:v>
                </c:pt>
                <c:pt idx="17">
                  <c:v>-3.3000000000000003</c:v>
                </c:pt>
                <c:pt idx="18">
                  <c:v>-3.2</c:v>
                </c:pt>
                <c:pt idx="19">
                  <c:v>-3.1</c:v>
                </c:pt>
                <c:pt idx="20">
                  <c:v>-3</c:v>
                </c:pt>
                <c:pt idx="21">
                  <c:v>-2.9</c:v>
                </c:pt>
                <c:pt idx="22">
                  <c:v>-2.8000000000000003</c:v>
                </c:pt>
                <c:pt idx="23">
                  <c:v>-2.7</c:v>
                </c:pt>
                <c:pt idx="24">
                  <c:v>-2.6</c:v>
                </c:pt>
                <c:pt idx="25">
                  <c:v>-2.5</c:v>
                </c:pt>
                <c:pt idx="26">
                  <c:v>-2.4</c:v>
                </c:pt>
                <c:pt idx="27">
                  <c:v>-2.3000000000000003</c:v>
                </c:pt>
                <c:pt idx="28">
                  <c:v>-2.2000000000000002</c:v>
                </c:pt>
                <c:pt idx="29">
                  <c:v>-2.1</c:v>
                </c:pt>
                <c:pt idx="30">
                  <c:v>-2</c:v>
                </c:pt>
                <c:pt idx="31">
                  <c:v>-1.9</c:v>
                </c:pt>
                <c:pt idx="32">
                  <c:v>-1.7999999999999998</c:v>
                </c:pt>
                <c:pt idx="33">
                  <c:v>-1.7000000000000002</c:v>
                </c:pt>
                <c:pt idx="34">
                  <c:v>-1.6</c:v>
                </c:pt>
                <c:pt idx="35">
                  <c:v>-1.5</c:v>
                </c:pt>
                <c:pt idx="36">
                  <c:v>-1.4000000000000001</c:v>
                </c:pt>
                <c:pt idx="37">
                  <c:v>-1.3</c:v>
                </c:pt>
                <c:pt idx="38">
                  <c:v>-1.2</c:v>
                </c:pt>
                <c:pt idx="39">
                  <c:v>-1.1000000000000001</c:v>
                </c:pt>
                <c:pt idx="40">
                  <c:v>-1</c:v>
                </c:pt>
                <c:pt idx="41">
                  <c:v>-0.89999999999999991</c:v>
                </c:pt>
                <c:pt idx="42">
                  <c:v>-0.8</c:v>
                </c:pt>
                <c:pt idx="43">
                  <c:v>-0.70000000000000007</c:v>
                </c:pt>
                <c:pt idx="44">
                  <c:v>-0.6</c:v>
                </c:pt>
                <c:pt idx="45">
                  <c:v>-0.5</c:v>
                </c:pt>
                <c:pt idx="46">
                  <c:v>-0.4</c:v>
                </c:pt>
                <c:pt idx="47">
                  <c:v>-0.3</c:v>
                </c:pt>
                <c:pt idx="48">
                  <c:v>-0.2</c:v>
                </c:pt>
                <c:pt idx="49">
                  <c:v>-0.1</c:v>
                </c:pt>
                <c:pt idx="50">
                  <c:v>0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0.6</c:v>
                </c:pt>
                <c:pt idx="57">
                  <c:v>0.70000000000000007</c:v>
                </c:pt>
                <c:pt idx="58">
                  <c:v>0.8</c:v>
                </c:pt>
                <c:pt idx="59">
                  <c:v>0.89999999999999991</c:v>
                </c:pt>
                <c:pt idx="60">
                  <c:v>1</c:v>
                </c:pt>
                <c:pt idx="61">
                  <c:v>1.1000000000000001</c:v>
                </c:pt>
                <c:pt idx="62">
                  <c:v>1.2</c:v>
                </c:pt>
                <c:pt idx="63">
                  <c:v>1.3</c:v>
                </c:pt>
                <c:pt idx="64">
                  <c:v>1.4000000000000001</c:v>
                </c:pt>
                <c:pt idx="65">
                  <c:v>1.5</c:v>
                </c:pt>
                <c:pt idx="66">
                  <c:v>1.6</c:v>
                </c:pt>
                <c:pt idx="67">
                  <c:v>1.7000000000000002</c:v>
                </c:pt>
                <c:pt idx="68">
                  <c:v>1.7999999999999998</c:v>
                </c:pt>
                <c:pt idx="69">
                  <c:v>1.9</c:v>
                </c:pt>
                <c:pt idx="70">
                  <c:v>2</c:v>
                </c:pt>
                <c:pt idx="71">
                  <c:v>2.1</c:v>
                </c:pt>
                <c:pt idx="72">
                  <c:v>2.2000000000000002</c:v>
                </c:pt>
                <c:pt idx="73">
                  <c:v>2.3000000000000003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2.8000000000000003</c:v>
                </c:pt>
                <c:pt idx="79">
                  <c:v>2.9</c:v>
                </c:pt>
                <c:pt idx="80">
                  <c:v>3</c:v>
                </c:pt>
                <c:pt idx="81">
                  <c:v>3.1</c:v>
                </c:pt>
                <c:pt idx="82">
                  <c:v>3.2</c:v>
                </c:pt>
                <c:pt idx="83">
                  <c:v>3.3000000000000003</c:v>
                </c:pt>
                <c:pt idx="84">
                  <c:v>3.4000000000000004</c:v>
                </c:pt>
                <c:pt idx="85">
                  <c:v>3.5</c:v>
                </c:pt>
                <c:pt idx="86">
                  <c:v>3.5999999999999996</c:v>
                </c:pt>
                <c:pt idx="87">
                  <c:v>3.7</c:v>
                </c:pt>
                <c:pt idx="88">
                  <c:v>3.8</c:v>
                </c:pt>
                <c:pt idx="89">
                  <c:v>3.9000000000000004</c:v>
                </c:pt>
                <c:pt idx="90">
                  <c:v>4</c:v>
                </c:pt>
                <c:pt idx="91">
                  <c:v>4.0999999999999996</c:v>
                </c:pt>
                <c:pt idx="92">
                  <c:v>4.2</c:v>
                </c:pt>
                <c:pt idx="93">
                  <c:v>4.3</c:v>
                </c:pt>
                <c:pt idx="94">
                  <c:v>4.4000000000000004</c:v>
                </c:pt>
                <c:pt idx="95">
                  <c:v>4.5</c:v>
                </c:pt>
                <c:pt idx="96">
                  <c:v>4.6000000000000005</c:v>
                </c:pt>
                <c:pt idx="97">
                  <c:v>4.6999999999999993</c:v>
                </c:pt>
                <c:pt idx="98">
                  <c:v>4.8</c:v>
                </c:pt>
                <c:pt idx="99">
                  <c:v>4.9000000000000004</c:v>
                </c:pt>
                <c:pt idx="100">
                  <c:v>5</c:v>
                </c:pt>
              </c:numCache>
            </c:numRef>
          </c:xVal>
          <c:yVal>
            <c:numRef>
              <c:f>Sheet2!$G$8:$G$108</c:f>
              <c:numCache>
                <c:formatCode>General</c:formatCode>
                <c:ptCount val="101"/>
                <c:pt idx="0">
                  <c:v>9.0550864338758689E-8</c:v>
                </c:pt>
                <c:pt idx="1">
                  <c:v>1.3832194313941002E-7</c:v>
                </c:pt>
                <c:pt idx="2">
                  <c:v>2.1001969880110069E-7</c:v>
                </c:pt>
                <c:pt idx="3">
                  <c:v>3.169579641440159E-7</c:v>
                </c:pt>
                <c:pt idx="4">
                  <c:v>4.75464717578752E-7</c:v>
                </c:pt>
                <c:pt idx="5">
                  <c:v>7.0894460145497243E-7</c:v>
                </c:pt>
                <c:pt idx="6">
                  <c:v>1.0507179780062184E-6</c:v>
                </c:pt>
                <c:pt idx="7">
                  <c:v>1.5478984385807579E-6</c:v>
                </c:pt>
                <c:pt idx="8">
                  <c:v>2.2666469178286984E-6</c:v>
                </c:pt>
                <c:pt idx="9">
                  <c:v>3.2992344782484907E-6</c:v>
                </c:pt>
                <c:pt idx="10">
                  <c:v>4.7734599226190907E-6</c:v>
                </c:pt>
                <c:pt idx="11">
                  <c:v>6.8651049412120765E-6</c:v>
                </c:pt>
                <c:pt idx="12">
                  <c:v>9.8142702934760858E-6</c:v>
                </c:pt>
                <c:pt idx="13">
                  <c:v>1.3946622502117463E-5</c:v>
                </c:pt>
                <c:pt idx="14">
                  <c:v>1.9700791362566017E-5</c:v>
                </c:pt>
                <c:pt idx="15">
                  <c:v>2.7663392104269046E-5</c:v>
                </c:pt>
                <c:pt idx="16">
                  <c:v>3.8613397752716978E-5</c:v>
                </c:pt>
                <c:pt idx="17">
                  <c:v>5.357784957163012E-5</c:v>
                </c:pt>
                <c:pt idx="18">
                  <c:v>7.3901155167227072E-5</c:v>
                </c:pt>
                <c:pt idx="19">
                  <c:v>1.0133046936514641E-4</c:v>
                </c:pt>
                <c:pt idx="20">
                  <c:v>1.3811986197366955E-4</c:v>
                </c:pt>
                <c:pt idx="21">
                  <c:v>1.8715612355430121E-4</c:v>
                </c:pt>
                <c:pt idx="22">
                  <c:v>2.5210911472450337E-4</c:v>
                </c:pt>
                <c:pt idx="23">
                  <c:v>3.3760949095378782E-4</c:v>
                </c:pt>
                <c:pt idx="24">
                  <c:v>4.4945639405704582E-4</c:v>
                </c:pt>
                <c:pt idx="25">
                  <c:v>5.9485725205381246E-4</c:v>
                </c:pt>
                <c:pt idx="26">
                  <c:v>7.8270112900127615E-4</c:v>
                </c:pt>
                <c:pt idx="27">
                  <c:v>1.0238660768343805E-3</c:v>
                </c:pt>
                <c:pt idx="28">
                  <c:v>1.3315596295692743E-3</c:v>
                </c:pt>
                <c:pt idx="29">
                  <c:v>1.7216899245243169E-3</c:v>
                </c:pt>
                <c:pt idx="30">
                  <c:v>2.2132629289599161E-3</c:v>
                </c:pt>
                <c:pt idx="31">
                  <c:v>2.8287989075321852E-3</c:v>
                </c:pt>
                <c:pt idx="32">
                  <c:v>3.5947586250825257E-3</c:v>
                </c:pt>
                <c:pt idx="33">
                  <c:v>4.5419669086871547E-3</c:v>
                </c:pt>
                <c:pt idx="34">
                  <c:v>5.7060181930008291E-3</c:v>
                </c:pt>
                <c:pt idx="35">
                  <c:v>7.1276456778500315E-3</c:v>
                </c:pt>
                <c:pt idx="36">
                  <c:v>8.853032903683309E-3</c:v>
                </c:pt>
                <c:pt idx="37">
                  <c:v>1.0934044095065347E-2</c:v>
                </c:pt>
                <c:pt idx="38">
                  <c:v>1.342834775376222E-2</c:v>
                </c:pt>
                <c:pt idx="39">
                  <c:v>1.6399406932772812E-2</c:v>
                </c:pt>
                <c:pt idx="40">
                  <c:v>1.9916309622370718E-2</c:v>
                </c:pt>
                <c:pt idx="41">
                  <c:v>2.4053413944259708E-2</c:v>
                </c:pt>
                <c:pt idx="42">
                  <c:v>2.8889785561798619E-2</c:v>
                </c:pt>
                <c:pt idx="43">
                  <c:v>3.4508409001466685E-2</c:v>
                </c:pt>
                <c:pt idx="44">
                  <c:v>4.0995160500191502E-2</c:v>
                </c:pt>
                <c:pt idx="45">
                  <c:v>4.8437537513137272E-2</c:v>
                </c:pt>
                <c:pt idx="46">
                  <c:v>5.692314900332901E-2</c:v>
                </c:pt>
                <c:pt idx="47">
                  <c:v>6.6537980844149164E-2</c:v>
                </c:pt>
                <c:pt idx="48">
                  <c:v>7.7364461742689267E-2</c:v>
                </c:pt>
                <c:pt idx="49">
                  <c:v>8.9479366575349703E-2</c:v>
                </c:pt>
                <c:pt idx="50">
                  <c:v>0.10295160536603414</c:v>
                </c:pt>
                <c:pt idx="51">
                  <c:v>0.11783995671451876</c:v>
                </c:pt>
                <c:pt idx="52">
                  <c:v>0.13419081364638036</c:v>
                </c:pt>
                <c:pt idx="53">
                  <c:v>0.15203601695843436</c:v>
                </c:pt>
                <c:pt idx="54">
                  <c:v>0.17139085557395572</c:v>
                </c:pt>
                <c:pt idx="55">
                  <c:v>0.19225231469013465</c:v>
                </c:pt>
                <c:pt idx="56">
                  <c:v>0.21459765022017455</c:v>
                </c:pt>
                <c:pt idx="57">
                  <c:v>0.23838336199928997</c:v>
                </c:pt>
                <c:pt idx="58">
                  <c:v>0.26354462843276905</c:v>
                </c:pt>
                <c:pt idx="59">
                  <c:v>0.28999525192750408</c:v>
                </c:pt>
                <c:pt idx="60">
                  <c:v>0.3176281479986241</c:v>
                </c:pt>
                <c:pt idx="61">
                  <c:v>0.34631639202098008</c:v>
                </c:pt>
                <c:pt idx="62">
                  <c:v>0.37591481702292451</c:v>
                </c:pt>
                <c:pt idx="63">
                  <c:v>0.40626213465768424</c:v>
                </c:pt>
                <c:pt idx="64">
                  <c:v>0.43718353058144588</c:v>
                </c:pt>
                <c:pt idx="65">
                  <c:v>0.46849366598574022</c:v>
                </c:pt>
                <c:pt idx="66">
                  <c:v>0.49999999999999994</c:v>
                </c:pt>
                <c:pt idx="67">
                  <c:v>0.53150633401425962</c:v>
                </c:pt>
                <c:pt idx="68">
                  <c:v>0.5628164694185539</c:v>
                </c:pt>
                <c:pt idx="69">
                  <c:v>0.59373786534231554</c:v>
                </c:pt>
                <c:pt idx="70">
                  <c:v>0.62408518297707527</c:v>
                </c:pt>
                <c:pt idx="71">
                  <c:v>0.65368360797901981</c:v>
                </c:pt>
                <c:pt idx="72">
                  <c:v>0.68237185200137573</c:v>
                </c:pt>
                <c:pt idx="73">
                  <c:v>0.71000474807249581</c:v>
                </c:pt>
                <c:pt idx="74">
                  <c:v>0.73645537156723084</c:v>
                </c:pt>
                <c:pt idx="75">
                  <c:v>0.76161663800070989</c:v>
                </c:pt>
                <c:pt idx="76">
                  <c:v>0.78540234977982526</c:v>
                </c:pt>
                <c:pt idx="77">
                  <c:v>0.80774768530986529</c:v>
                </c:pt>
                <c:pt idx="78">
                  <c:v>0.82860914442604428</c:v>
                </c:pt>
                <c:pt idx="79">
                  <c:v>0.84796398304156551</c:v>
                </c:pt>
                <c:pt idx="80">
                  <c:v>0.86580918635361948</c:v>
                </c:pt>
                <c:pt idx="81">
                  <c:v>0.88216004328548114</c:v>
                </c:pt>
                <c:pt idx="82">
                  <c:v>0.8970483946339658</c:v>
                </c:pt>
                <c:pt idx="83">
                  <c:v>0.91052063342465017</c:v>
                </c:pt>
                <c:pt idx="84">
                  <c:v>0.92263553825731071</c:v>
                </c:pt>
                <c:pt idx="85">
                  <c:v>0.9334620191558507</c:v>
                </c:pt>
                <c:pt idx="86">
                  <c:v>0.94307685099667093</c:v>
                </c:pt>
                <c:pt idx="87">
                  <c:v>0.95156246248686271</c:v>
                </c:pt>
                <c:pt idx="88">
                  <c:v>0.95900483949980841</c:v>
                </c:pt>
                <c:pt idx="89">
                  <c:v>0.96549159099853332</c:v>
                </c:pt>
                <c:pt idx="90">
                  <c:v>0.97111021443820134</c:v>
                </c:pt>
                <c:pt idx="91">
                  <c:v>0.97594658605574025</c:v>
                </c:pt>
                <c:pt idx="92">
                  <c:v>0.98008369037762921</c:v>
                </c:pt>
                <c:pt idx="93">
                  <c:v>0.98360059306722714</c:v>
                </c:pt>
                <c:pt idx="94">
                  <c:v>0.98657165224623777</c:v>
                </c:pt>
                <c:pt idx="95">
                  <c:v>0.98906595590493462</c:v>
                </c:pt>
                <c:pt idx="96">
                  <c:v>0.99114696709631667</c:v>
                </c:pt>
                <c:pt idx="97">
                  <c:v>0.99287235432214993</c:v>
                </c:pt>
                <c:pt idx="98">
                  <c:v>0.99429398180699913</c:v>
                </c:pt>
                <c:pt idx="99">
                  <c:v>0.99545803309131287</c:v>
                </c:pt>
                <c:pt idx="100">
                  <c:v>0.99640524137491748</c:v>
                </c:pt>
              </c:numCache>
            </c:numRef>
          </c:yVal>
          <c:smooth val="1"/>
        </c:ser>
        <c:ser>
          <c:idx val="2"/>
          <c:order val="1"/>
          <c:tx>
            <c:v>(epsilon,delta)</c:v>
          </c:tx>
          <c:spPr>
            <a:ln w="76200">
              <a:prstDash val="sysDash"/>
            </a:ln>
          </c:spPr>
          <c:marker>
            <c:symbol val="none"/>
          </c:marker>
          <c:xVal>
            <c:numRef>
              <c:f>Sheet2!$E$8:$E$108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</c:v>
                </c:pt>
                <c:pt idx="3">
                  <c:v>-4.6999999999999993</c:v>
                </c:pt>
                <c:pt idx="4">
                  <c:v>-4.6000000000000005</c:v>
                </c:pt>
                <c:pt idx="5">
                  <c:v>-4.5</c:v>
                </c:pt>
                <c:pt idx="6">
                  <c:v>-4.4000000000000004</c:v>
                </c:pt>
                <c:pt idx="7">
                  <c:v>-4.3</c:v>
                </c:pt>
                <c:pt idx="8">
                  <c:v>-4.2</c:v>
                </c:pt>
                <c:pt idx="9">
                  <c:v>-4.0999999999999996</c:v>
                </c:pt>
                <c:pt idx="10">
                  <c:v>-4</c:v>
                </c:pt>
                <c:pt idx="11">
                  <c:v>-3.9000000000000004</c:v>
                </c:pt>
                <c:pt idx="12">
                  <c:v>-3.8</c:v>
                </c:pt>
                <c:pt idx="13">
                  <c:v>-3.7</c:v>
                </c:pt>
                <c:pt idx="14">
                  <c:v>-3.5999999999999996</c:v>
                </c:pt>
                <c:pt idx="15">
                  <c:v>-3.5</c:v>
                </c:pt>
                <c:pt idx="16">
                  <c:v>-3.4000000000000004</c:v>
                </c:pt>
                <c:pt idx="17">
                  <c:v>-3.3000000000000003</c:v>
                </c:pt>
                <c:pt idx="18">
                  <c:v>-3.2</c:v>
                </c:pt>
                <c:pt idx="19">
                  <c:v>-3.1</c:v>
                </c:pt>
                <c:pt idx="20">
                  <c:v>-3</c:v>
                </c:pt>
                <c:pt idx="21">
                  <c:v>-2.9</c:v>
                </c:pt>
                <c:pt idx="22">
                  <c:v>-2.8000000000000003</c:v>
                </c:pt>
                <c:pt idx="23">
                  <c:v>-2.7</c:v>
                </c:pt>
                <c:pt idx="24">
                  <c:v>-2.6</c:v>
                </c:pt>
                <c:pt idx="25">
                  <c:v>-2.5</c:v>
                </c:pt>
                <c:pt idx="26">
                  <c:v>-2.4</c:v>
                </c:pt>
                <c:pt idx="27">
                  <c:v>-2.3000000000000003</c:v>
                </c:pt>
                <c:pt idx="28">
                  <c:v>-2.2000000000000002</c:v>
                </c:pt>
                <c:pt idx="29">
                  <c:v>-2.1</c:v>
                </c:pt>
                <c:pt idx="30">
                  <c:v>-2</c:v>
                </c:pt>
                <c:pt idx="31">
                  <c:v>-1.9</c:v>
                </c:pt>
                <c:pt idx="32">
                  <c:v>-1.7999999999999998</c:v>
                </c:pt>
                <c:pt idx="33">
                  <c:v>-1.7000000000000002</c:v>
                </c:pt>
                <c:pt idx="34">
                  <c:v>-1.6</c:v>
                </c:pt>
                <c:pt idx="35">
                  <c:v>-1.5</c:v>
                </c:pt>
                <c:pt idx="36">
                  <c:v>-1.4000000000000001</c:v>
                </c:pt>
                <c:pt idx="37">
                  <c:v>-1.3</c:v>
                </c:pt>
                <c:pt idx="38">
                  <c:v>-1.2</c:v>
                </c:pt>
                <c:pt idx="39">
                  <c:v>-1.1000000000000001</c:v>
                </c:pt>
                <c:pt idx="40">
                  <c:v>-1</c:v>
                </c:pt>
                <c:pt idx="41">
                  <c:v>-0.89999999999999991</c:v>
                </c:pt>
                <c:pt idx="42">
                  <c:v>-0.8</c:v>
                </c:pt>
                <c:pt idx="43">
                  <c:v>-0.70000000000000007</c:v>
                </c:pt>
                <c:pt idx="44">
                  <c:v>-0.6</c:v>
                </c:pt>
                <c:pt idx="45">
                  <c:v>-0.5</c:v>
                </c:pt>
                <c:pt idx="46">
                  <c:v>-0.4</c:v>
                </c:pt>
                <c:pt idx="47">
                  <c:v>-0.3</c:v>
                </c:pt>
                <c:pt idx="48">
                  <c:v>-0.2</c:v>
                </c:pt>
                <c:pt idx="49">
                  <c:v>-0.1</c:v>
                </c:pt>
                <c:pt idx="50">
                  <c:v>0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0.6</c:v>
                </c:pt>
                <c:pt idx="57">
                  <c:v>0.70000000000000007</c:v>
                </c:pt>
                <c:pt idx="58">
                  <c:v>0.8</c:v>
                </c:pt>
                <c:pt idx="59">
                  <c:v>0.89999999999999991</c:v>
                </c:pt>
                <c:pt idx="60">
                  <c:v>1</c:v>
                </c:pt>
                <c:pt idx="61">
                  <c:v>1.1000000000000001</c:v>
                </c:pt>
                <c:pt idx="62">
                  <c:v>1.2</c:v>
                </c:pt>
                <c:pt idx="63">
                  <c:v>1.3</c:v>
                </c:pt>
                <c:pt idx="64">
                  <c:v>1.4000000000000001</c:v>
                </c:pt>
                <c:pt idx="65">
                  <c:v>1.5</c:v>
                </c:pt>
                <c:pt idx="66">
                  <c:v>1.6</c:v>
                </c:pt>
                <c:pt idx="67">
                  <c:v>1.7000000000000002</c:v>
                </c:pt>
                <c:pt idx="68">
                  <c:v>1.7999999999999998</c:v>
                </c:pt>
                <c:pt idx="69">
                  <c:v>1.9</c:v>
                </c:pt>
                <c:pt idx="70">
                  <c:v>2</c:v>
                </c:pt>
                <c:pt idx="71">
                  <c:v>2.1</c:v>
                </c:pt>
                <c:pt idx="72">
                  <c:v>2.2000000000000002</c:v>
                </c:pt>
                <c:pt idx="73">
                  <c:v>2.3000000000000003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2.8000000000000003</c:v>
                </c:pt>
                <c:pt idx="79">
                  <c:v>2.9</c:v>
                </c:pt>
                <c:pt idx="80">
                  <c:v>3</c:v>
                </c:pt>
                <c:pt idx="81">
                  <c:v>3.1</c:v>
                </c:pt>
                <c:pt idx="82">
                  <c:v>3.2</c:v>
                </c:pt>
                <c:pt idx="83">
                  <c:v>3.3000000000000003</c:v>
                </c:pt>
                <c:pt idx="84">
                  <c:v>3.4000000000000004</c:v>
                </c:pt>
                <c:pt idx="85">
                  <c:v>3.5</c:v>
                </c:pt>
                <c:pt idx="86">
                  <c:v>3.5999999999999996</c:v>
                </c:pt>
                <c:pt idx="87">
                  <c:v>3.7</c:v>
                </c:pt>
                <c:pt idx="88">
                  <c:v>3.8</c:v>
                </c:pt>
                <c:pt idx="89">
                  <c:v>3.9000000000000004</c:v>
                </c:pt>
                <c:pt idx="90">
                  <c:v>4</c:v>
                </c:pt>
                <c:pt idx="91">
                  <c:v>4.0999999999999996</c:v>
                </c:pt>
                <c:pt idx="92">
                  <c:v>4.2</c:v>
                </c:pt>
                <c:pt idx="93">
                  <c:v>4.3</c:v>
                </c:pt>
                <c:pt idx="94">
                  <c:v>4.4000000000000004</c:v>
                </c:pt>
                <c:pt idx="95">
                  <c:v>4.5</c:v>
                </c:pt>
                <c:pt idx="96">
                  <c:v>4.6000000000000005</c:v>
                </c:pt>
                <c:pt idx="97">
                  <c:v>4.6999999999999993</c:v>
                </c:pt>
                <c:pt idx="98">
                  <c:v>4.8</c:v>
                </c:pt>
                <c:pt idx="99">
                  <c:v>4.9000000000000004</c:v>
                </c:pt>
                <c:pt idx="100">
                  <c:v>5</c:v>
                </c:pt>
              </c:numCache>
            </c:numRef>
          </c:xVal>
          <c:yVal>
            <c:numRef>
              <c:f>Sheet2!$K$8:$K$108</c:f>
              <c:numCache>
                <c:formatCode>General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4.4239200314070777E-6</c:v>
                </c:pt>
                <c:pt idx="11">
                  <c:v>6.3624029026048891E-6</c:v>
                </c:pt>
                <c:pt idx="12">
                  <c:v>9.095613590305381E-6</c:v>
                </c:pt>
                <c:pt idx="13">
                  <c:v>1.2925371461742036E-5</c:v>
                </c:pt>
                <c:pt idx="14">
                  <c:v>1.8258187343407606E-5</c:v>
                </c:pt>
                <c:pt idx="15">
                  <c:v>2.5637721160461048E-5</c:v>
                </c:pt>
                <c:pt idx="16">
                  <c:v>3.5785905101976247E-5</c:v>
                </c:pt>
                <c:pt idx="17">
                  <c:v>4.9654574627621415E-5</c:v>
                </c:pt>
                <c:pt idx="18">
                  <c:v>6.8489692170503816E-5</c:v>
                </c:pt>
                <c:pt idx="19">
                  <c:v>9.3910475940561024E-5</c:v>
                </c:pt>
                <c:pt idx="20">
                  <c:v>1.2800593993156188E-4</c:v>
                </c:pt>
                <c:pt idx="21">
                  <c:v>1.734514874774702E-4</c:v>
                </c:pt>
                <c:pt idx="22">
                  <c:v>2.3364825112391212E-4</c:v>
                </c:pt>
                <c:pt idx="23">
                  <c:v>3.1288780340364247E-4</c:v>
                </c:pt>
                <c:pt idx="24">
                  <c:v>4.1654463997719914E-4</c:v>
                </c:pt>
                <c:pt idx="25">
                  <c:v>5.5129841998227756E-4</c:v>
                </c:pt>
                <c:pt idx="26">
                  <c:v>7.2538729963691107E-4</c:v>
                </c:pt>
                <c:pt idx="27">
                  <c:v>9.4889277802934972E-4</c:v>
                </c:pt>
                <c:pt idx="28">
                  <c:v>1.234055258398901E-3</c:v>
                </c:pt>
                <c:pt idx="29">
                  <c:v>1.5956179937498662E-3</c:v>
                </c:pt>
                <c:pt idx="30">
                  <c:v>2.0511952262970306E-3</c:v>
                </c:pt>
                <c:pt idx="31">
                  <c:v>2.6216581588031289E-3</c:v>
                </c:pt>
                <c:pt idx="32">
                  <c:v>3.3315299483755527E-3</c:v>
                </c:pt>
                <c:pt idx="33">
                  <c:v>4.209378252893017E-3</c:v>
                </c:pt>
                <c:pt idx="34">
                  <c:v>5.2881910800121126E-3</c:v>
                </c:pt>
                <c:pt idx="35">
                  <c:v>6.6057189129414239E-3</c:v>
                </c:pt>
                <c:pt idx="36">
                  <c:v>8.2047634705648756E-3</c:v>
                </c:pt>
                <c:pt idx="37">
                  <c:v>1.0133391183874775E-2</c:v>
                </c:pt>
                <c:pt idx="38">
                  <c:v>1.2445047738868249E-2</c:v>
                </c:pt>
                <c:pt idx="39">
                  <c:v>1.5198549062769415E-2</c:v>
                </c:pt>
                <c:pt idx="40">
                  <c:v>1.8457924130170212E-2</c:v>
                </c:pt>
                <c:pt idx="41">
                  <c:v>2.2292086138088248E-2</c:v>
                </c:pt>
                <c:pt idx="42">
                  <c:v>2.6774311112215544E-2</c:v>
                </c:pt>
                <c:pt idx="43">
                  <c:v>3.1981506979912866E-2</c:v>
                </c:pt>
                <c:pt idx="44">
                  <c:v>3.7993261631499686E-2</c:v>
                </c:pt>
                <c:pt idx="45">
                  <c:v>4.489066546070989E-2</c:v>
                </c:pt>
                <c:pt idx="46">
                  <c:v>5.275491220389824E-2</c:v>
                </c:pt>
                <c:pt idx="47">
                  <c:v>6.1665691359634137E-2</c:v>
                </c:pt>
                <c:pt idx="48">
                  <c:v>7.1699395736148197E-2</c:v>
                </c:pt>
                <c:pt idx="49">
                  <c:v>8.2927178316627131E-2</c:v>
                </c:pt>
                <c:pt idx="50">
                  <c:v>9.5412903141002953E-2</c:v>
                </c:pt>
                <c:pt idx="51">
                  <c:v>0.10921104470559143</c:v>
                </c:pt>
                <c:pt idx="52">
                  <c:v>0.12436459887471185</c:v>
                </c:pt>
                <c:pt idx="53">
                  <c:v>0.14090307488089812</c:v>
                </c:pt>
                <c:pt idx="54">
                  <c:v>0.15884064210548604</c:v>
                </c:pt>
                <c:pt idx="55">
                  <c:v>0.1781745065066784</c:v>
                </c:pt>
                <c:pt idx="56">
                  <c:v>0.19888358944910245</c:v>
                </c:pt>
                <c:pt idx="57">
                  <c:v>0.22092757609750585</c:v>
                </c:pt>
                <c:pt idx="58">
                  <c:v>0.24424639146310434</c:v>
                </c:pt>
                <c:pt idx="59">
                  <c:v>0.268760149830926</c:v>
                </c:pt>
                <c:pt idx="60">
                  <c:v>0.29436960805127371</c:v>
                </c:pt>
                <c:pt idx="61">
                  <c:v>0.32095713564211181</c:v>
                </c:pt>
                <c:pt idx="62">
                  <c:v>0.34838819558329542</c:v>
                </c:pt>
                <c:pt idx="63">
                  <c:v>0.37651330997835347</c:v>
                </c:pt>
                <c:pt idx="64">
                  <c:v>0.40517046538422574</c:v>
                </c:pt>
                <c:pt idx="65">
                  <c:v>0.43418789455437079</c:v>
                </c:pt>
                <c:pt idx="66">
                  <c:v>0.46338715555610771</c:v>
                </c:pt>
                <c:pt idx="67">
                  <c:v>0.49258641655784458</c:v>
                </c:pt>
                <c:pt idx="68">
                  <c:v>0.52160384572798957</c:v>
                </c:pt>
                <c:pt idx="69">
                  <c:v>0.55026100113386189</c:v>
                </c:pt>
                <c:pt idx="70">
                  <c:v>0.57838611552891994</c:v>
                </c:pt>
                <c:pt idx="71">
                  <c:v>0.60581717547010361</c:v>
                </c:pt>
                <c:pt idx="72">
                  <c:v>0.63240470306094165</c:v>
                </c:pt>
                <c:pt idx="73">
                  <c:v>0.65801416128128942</c:v>
                </c:pt>
                <c:pt idx="74">
                  <c:v>0.68252791964911108</c:v>
                </c:pt>
                <c:pt idx="75">
                  <c:v>0.70584673501470951</c:v>
                </c:pt>
                <c:pt idx="76">
                  <c:v>0.72789072166311286</c:v>
                </c:pt>
                <c:pt idx="77">
                  <c:v>0.7485998046055371</c:v>
                </c:pt>
                <c:pt idx="78">
                  <c:v>0.76793366900672944</c:v>
                </c:pt>
                <c:pt idx="79">
                  <c:v>0.78587123623131727</c:v>
                </c:pt>
                <c:pt idx="80">
                  <c:v>0.80240971223750357</c:v>
                </c:pt>
                <c:pt idx="81">
                  <c:v>0.81756326640662402</c:v>
                </c:pt>
                <c:pt idx="82">
                  <c:v>0.8313614079712125</c:v>
                </c:pt>
                <c:pt idx="83">
                  <c:v>0.84384713279558832</c:v>
                </c:pt>
                <c:pt idx="84">
                  <c:v>0.85507491537606728</c:v>
                </c:pt>
                <c:pt idx="85">
                  <c:v>0.86510861975258124</c:v>
                </c:pt>
                <c:pt idx="86">
                  <c:v>0.87401939890831726</c:v>
                </c:pt>
                <c:pt idx="87">
                  <c:v>0.88188364565150568</c:v>
                </c:pt>
                <c:pt idx="88">
                  <c:v>0.88878104948071579</c:v>
                </c:pt>
                <c:pt idx="89">
                  <c:v>0.89479280413230267</c:v>
                </c:pt>
                <c:pt idx="90">
                  <c:v>0.89999999999999991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</c:numCache>
            </c:numRef>
          </c:yVal>
          <c:smooth val="1"/>
        </c:ser>
        <c:ser>
          <c:idx val="1"/>
          <c:order val="2"/>
          <c:tx>
            <c:v>(epsilon,0)</c:v>
          </c:tx>
          <c:spPr>
            <a:ln w="76200">
              <a:solidFill>
                <a:schemeClr val="accent1"/>
              </a:solidFill>
              <a:prstDash val="sysDot"/>
            </a:ln>
          </c:spPr>
          <c:marker>
            <c:symbol val="none"/>
          </c:marker>
          <c:xVal>
            <c:numRef>
              <c:f>Sheet2!$E$8:$E$108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</c:v>
                </c:pt>
                <c:pt idx="3">
                  <c:v>-4.6999999999999993</c:v>
                </c:pt>
                <c:pt idx="4">
                  <c:v>-4.6000000000000005</c:v>
                </c:pt>
                <c:pt idx="5">
                  <c:v>-4.5</c:v>
                </c:pt>
                <c:pt idx="6">
                  <c:v>-4.4000000000000004</c:v>
                </c:pt>
                <c:pt idx="7">
                  <c:v>-4.3</c:v>
                </c:pt>
                <c:pt idx="8">
                  <c:v>-4.2</c:v>
                </c:pt>
                <c:pt idx="9">
                  <c:v>-4.0999999999999996</c:v>
                </c:pt>
                <c:pt idx="10">
                  <c:v>-4</c:v>
                </c:pt>
                <c:pt idx="11">
                  <c:v>-3.9000000000000004</c:v>
                </c:pt>
                <c:pt idx="12">
                  <c:v>-3.8</c:v>
                </c:pt>
                <c:pt idx="13">
                  <c:v>-3.7</c:v>
                </c:pt>
                <c:pt idx="14">
                  <c:v>-3.5999999999999996</c:v>
                </c:pt>
                <c:pt idx="15">
                  <c:v>-3.5</c:v>
                </c:pt>
                <c:pt idx="16">
                  <c:v>-3.4000000000000004</c:v>
                </c:pt>
                <c:pt idx="17">
                  <c:v>-3.3000000000000003</c:v>
                </c:pt>
                <c:pt idx="18">
                  <c:v>-3.2</c:v>
                </c:pt>
                <c:pt idx="19">
                  <c:v>-3.1</c:v>
                </c:pt>
                <c:pt idx="20">
                  <c:v>-3</c:v>
                </c:pt>
                <c:pt idx="21">
                  <c:v>-2.9</c:v>
                </c:pt>
                <c:pt idx="22">
                  <c:v>-2.8000000000000003</c:v>
                </c:pt>
                <c:pt idx="23">
                  <c:v>-2.7</c:v>
                </c:pt>
                <c:pt idx="24">
                  <c:v>-2.6</c:v>
                </c:pt>
                <c:pt idx="25">
                  <c:v>-2.5</c:v>
                </c:pt>
                <c:pt idx="26">
                  <c:v>-2.4</c:v>
                </c:pt>
                <c:pt idx="27">
                  <c:v>-2.3000000000000003</c:v>
                </c:pt>
                <c:pt idx="28">
                  <c:v>-2.2000000000000002</c:v>
                </c:pt>
                <c:pt idx="29">
                  <c:v>-2.1</c:v>
                </c:pt>
                <c:pt idx="30">
                  <c:v>-2</c:v>
                </c:pt>
                <c:pt idx="31">
                  <c:v>-1.9</c:v>
                </c:pt>
                <c:pt idx="32">
                  <c:v>-1.7999999999999998</c:v>
                </c:pt>
                <c:pt idx="33">
                  <c:v>-1.7000000000000002</c:v>
                </c:pt>
                <c:pt idx="34">
                  <c:v>-1.6</c:v>
                </c:pt>
                <c:pt idx="35">
                  <c:v>-1.5</c:v>
                </c:pt>
                <c:pt idx="36">
                  <c:v>-1.4000000000000001</c:v>
                </c:pt>
                <c:pt idx="37">
                  <c:v>-1.3</c:v>
                </c:pt>
                <c:pt idx="38">
                  <c:v>-1.2</c:v>
                </c:pt>
                <c:pt idx="39">
                  <c:v>-1.1000000000000001</c:v>
                </c:pt>
                <c:pt idx="40">
                  <c:v>-1</c:v>
                </c:pt>
                <c:pt idx="41">
                  <c:v>-0.89999999999999991</c:v>
                </c:pt>
                <c:pt idx="42">
                  <c:v>-0.8</c:v>
                </c:pt>
                <c:pt idx="43">
                  <c:v>-0.70000000000000007</c:v>
                </c:pt>
                <c:pt idx="44">
                  <c:v>-0.6</c:v>
                </c:pt>
                <c:pt idx="45">
                  <c:v>-0.5</c:v>
                </c:pt>
                <c:pt idx="46">
                  <c:v>-0.4</c:v>
                </c:pt>
                <c:pt idx="47">
                  <c:v>-0.3</c:v>
                </c:pt>
                <c:pt idx="48">
                  <c:v>-0.2</c:v>
                </c:pt>
                <c:pt idx="49">
                  <c:v>-0.1</c:v>
                </c:pt>
                <c:pt idx="50">
                  <c:v>0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0.6</c:v>
                </c:pt>
                <c:pt idx="57">
                  <c:v>0.70000000000000007</c:v>
                </c:pt>
                <c:pt idx="58">
                  <c:v>0.8</c:v>
                </c:pt>
                <c:pt idx="59">
                  <c:v>0.89999999999999991</c:v>
                </c:pt>
                <c:pt idx="60">
                  <c:v>1</c:v>
                </c:pt>
                <c:pt idx="61">
                  <c:v>1.1000000000000001</c:v>
                </c:pt>
                <c:pt idx="62">
                  <c:v>1.2</c:v>
                </c:pt>
                <c:pt idx="63">
                  <c:v>1.3</c:v>
                </c:pt>
                <c:pt idx="64">
                  <c:v>1.4000000000000001</c:v>
                </c:pt>
                <c:pt idx="65">
                  <c:v>1.5</c:v>
                </c:pt>
                <c:pt idx="66">
                  <c:v>1.6</c:v>
                </c:pt>
                <c:pt idx="67">
                  <c:v>1.7000000000000002</c:v>
                </c:pt>
                <c:pt idx="68">
                  <c:v>1.7999999999999998</c:v>
                </c:pt>
                <c:pt idx="69">
                  <c:v>1.9</c:v>
                </c:pt>
                <c:pt idx="70">
                  <c:v>2</c:v>
                </c:pt>
                <c:pt idx="71">
                  <c:v>2.1</c:v>
                </c:pt>
                <c:pt idx="72">
                  <c:v>2.2000000000000002</c:v>
                </c:pt>
                <c:pt idx="73">
                  <c:v>2.3000000000000003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2.8000000000000003</c:v>
                </c:pt>
                <c:pt idx="79">
                  <c:v>2.9</c:v>
                </c:pt>
                <c:pt idx="80">
                  <c:v>3</c:v>
                </c:pt>
                <c:pt idx="81">
                  <c:v>3.1</c:v>
                </c:pt>
                <c:pt idx="82">
                  <c:v>3.2</c:v>
                </c:pt>
                <c:pt idx="83">
                  <c:v>3.3000000000000003</c:v>
                </c:pt>
                <c:pt idx="84">
                  <c:v>3.4000000000000004</c:v>
                </c:pt>
                <c:pt idx="85">
                  <c:v>3.5</c:v>
                </c:pt>
                <c:pt idx="86">
                  <c:v>3.5999999999999996</c:v>
                </c:pt>
                <c:pt idx="87">
                  <c:v>3.7</c:v>
                </c:pt>
                <c:pt idx="88">
                  <c:v>3.8</c:v>
                </c:pt>
                <c:pt idx="89">
                  <c:v>3.9000000000000004</c:v>
                </c:pt>
                <c:pt idx="90">
                  <c:v>4</c:v>
                </c:pt>
                <c:pt idx="91">
                  <c:v>4.0999999999999996</c:v>
                </c:pt>
                <c:pt idx="92">
                  <c:v>4.2</c:v>
                </c:pt>
                <c:pt idx="93">
                  <c:v>4.3</c:v>
                </c:pt>
                <c:pt idx="94">
                  <c:v>4.4000000000000004</c:v>
                </c:pt>
                <c:pt idx="95">
                  <c:v>4.5</c:v>
                </c:pt>
                <c:pt idx="96">
                  <c:v>4.6000000000000005</c:v>
                </c:pt>
                <c:pt idx="97">
                  <c:v>4.6999999999999993</c:v>
                </c:pt>
                <c:pt idx="98">
                  <c:v>4.8</c:v>
                </c:pt>
                <c:pt idx="99">
                  <c:v>4.9000000000000004</c:v>
                </c:pt>
                <c:pt idx="100">
                  <c:v>5</c:v>
                </c:pt>
              </c:numCache>
            </c:numRef>
          </c:xVal>
          <c:yVal>
            <c:numRef>
              <c:f>Sheet2!$I$8:$I$108</c:f>
              <c:numCache>
                <c:formatCode>General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4.9154667015634192E-6</c:v>
                </c:pt>
                <c:pt idx="11">
                  <c:v>7.0693365584498771E-6</c:v>
                </c:pt>
                <c:pt idx="12">
                  <c:v>1.0106237322561535E-5</c:v>
                </c:pt>
                <c:pt idx="13">
                  <c:v>1.436152384638004E-5</c:v>
                </c:pt>
                <c:pt idx="14">
                  <c:v>2.028687482600845E-5</c:v>
                </c:pt>
                <c:pt idx="15">
                  <c:v>2.8486356844956719E-5</c:v>
                </c:pt>
                <c:pt idx="16">
                  <c:v>3.9762116779973607E-5</c:v>
                </c:pt>
                <c:pt idx="17">
                  <c:v>5.5171749586246017E-5</c:v>
                </c:pt>
                <c:pt idx="18">
                  <c:v>7.609965796722647E-5</c:v>
                </c:pt>
                <c:pt idx="19">
                  <c:v>1.0434497326729002E-4</c:v>
                </c:pt>
                <c:pt idx="20">
                  <c:v>1.4222882214617988E-4</c:v>
                </c:pt>
                <c:pt idx="21">
                  <c:v>1.9272387497496689E-4</c:v>
                </c:pt>
                <c:pt idx="22">
                  <c:v>2.5960916791545791E-4</c:v>
                </c:pt>
                <c:pt idx="23">
                  <c:v>3.4765311489293605E-4</c:v>
                </c:pt>
                <c:pt idx="24">
                  <c:v>4.6282737775244349E-4</c:v>
                </c:pt>
                <c:pt idx="25">
                  <c:v>6.125537999803084E-4</c:v>
                </c:pt>
                <c:pt idx="26">
                  <c:v>8.059858884854567E-4</c:v>
                </c:pt>
                <c:pt idx="27">
                  <c:v>1.0543253089214995E-3</c:v>
                </c:pt>
                <c:pt idx="28">
                  <c:v>1.3711725093321122E-3</c:v>
                </c:pt>
                <c:pt idx="29">
                  <c:v>1.7729088819442957E-3</c:v>
                </c:pt>
                <c:pt idx="30">
                  <c:v>2.2791058069967008E-3</c:v>
                </c:pt>
                <c:pt idx="31">
                  <c:v>2.9129535097812543E-3</c:v>
                </c:pt>
                <c:pt idx="32">
                  <c:v>3.701699942639503E-3</c:v>
                </c:pt>
                <c:pt idx="33">
                  <c:v>4.6770869476589075E-3</c:v>
                </c:pt>
                <c:pt idx="34">
                  <c:v>5.8757678666801249E-3</c:v>
                </c:pt>
                <c:pt idx="35">
                  <c:v>7.3396876810460261E-3</c:v>
                </c:pt>
                <c:pt idx="36">
                  <c:v>9.1164038561831959E-3</c:v>
                </c:pt>
                <c:pt idx="37">
                  <c:v>1.1259323537638638E-2</c:v>
                </c:pt>
                <c:pt idx="38">
                  <c:v>1.3827830820964719E-2</c:v>
                </c:pt>
                <c:pt idx="39">
                  <c:v>1.688727673641046E-2</c:v>
                </c:pt>
                <c:pt idx="40">
                  <c:v>2.0508804589078014E-2</c:v>
                </c:pt>
                <c:pt idx="41">
                  <c:v>2.4768984597875833E-2</c:v>
                </c:pt>
                <c:pt idx="42">
                  <c:v>2.9749234569128383E-2</c:v>
                </c:pt>
                <c:pt idx="43">
                  <c:v>3.5535007755458738E-2</c:v>
                </c:pt>
                <c:pt idx="44">
                  <c:v>4.2214735146110766E-2</c:v>
                </c:pt>
                <c:pt idx="45">
                  <c:v>4.9878517178566548E-2</c:v>
                </c:pt>
                <c:pt idx="46">
                  <c:v>5.8616569115442489E-2</c:v>
                </c:pt>
                <c:pt idx="47">
                  <c:v>6.8517434844037925E-2</c:v>
                </c:pt>
                <c:pt idx="48">
                  <c:v>7.9665995262386893E-2</c:v>
                </c:pt>
                <c:pt idx="49">
                  <c:v>9.21413092406968E-2</c:v>
                </c:pt>
                <c:pt idx="50">
                  <c:v>0.10601433682333662</c:v>
                </c:pt>
                <c:pt idx="51">
                  <c:v>0.12134560522843491</c:v>
                </c:pt>
                <c:pt idx="52">
                  <c:v>0.13818288763856873</c:v>
                </c:pt>
                <c:pt idx="53">
                  <c:v>0.15655897208988681</c:v>
                </c:pt>
                <c:pt idx="54">
                  <c:v>0.17648960233942892</c:v>
                </c:pt>
                <c:pt idx="55">
                  <c:v>0.19797167389630935</c:v>
                </c:pt>
                <c:pt idx="56">
                  <c:v>0.22098176605455827</c:v>
                </c:pt>
                <c:pt idx="57">
                  <c:v>0.2454750845527843</c:v>
                </c:pt>
                <c:pt idx="58">
                  <c:v>0.2713848794034493</c:v>
                </c:pt>
                <c:pt idx="59">
                  <c:v>0.29862238870102886</c:v>
                </c:pt>
                <c:pt idx="60">
                  <c:v>0.327077342279193</c:v>
                </c:pt>
                <c:pt idx="61">
                  <c:v>0.35661903960234642</c:v>
                </c:pt>
                <c:pt idx="62">
                  <c:v>0.38709799509255044</c:v>
                </c:pt>
                <c:pt idx="63">
                  <c:v>0.41834812219817052</c:v>
                </c:pt>
                <c:pt idx="64">
                  <c:v>0.45018940598247303</c:v>
                </c:pt>
                <c:pt idx="65">
                  <c:v>0.48243099394930089</c:v>
                </c:pt>
                <c:pt idx="66">
                  <c:v>0.51487461728456407</c:v>
                </c:pt>
                <c:pt idx="67">
                  <c:v>0.54731824061982737</c:v>
                </c:pt>
                <c:pt idx="68">
                  <c:v>0.57955982858665511</c:v>
                </c:pt>
                <c:pt idx="69">
                  <c:v>0.61140111237095762</c:v>
                </c:pt>
                <c:pt idx="70">
                  <c:v>0.64265123947657765</c:v>
                </c:pt>
                <c:pt idx="71">
                  <c:v>0.67313019496678184</c:v>
                </c:pt>
                <c:pt idx="72">
                  <c:v>0.70267189228993521</c:v>
                </c:pt>
                <c:pt idx="73">
                  <c:v>0.7311268458680994</c:v>
                </c:pt>
                <c:pt idx="74">
                  <c:v>0.75836435516567902</c:v>
                </c:pt>
                <c:pt idx="75">
                  <c:v>0.78427415001634393</c:v>
                </c:pt>
                <c:pt idx="76">
                  <c:v>0.80876746851456993</c:v>
                </c:pt>
                <c:pt idx="77">
                  <c:v>0.83177756067281894</c:v>
                </c:pt>
                <c:pt idx="78">
                  <c:v>0.85325963222969947</c:v>
                </c:pt>
                <c:pt idx="79">
                  <c:v>0.87319026247924147</c:v>
                </c:pt>
                <c:pt idx="80">
                  <c:v>0.89156634693055947</c:v>
                </c:pt>
                <c:pt idx="81">
                  <c:v>0.90840362934069341</c:v>
                </c:pt>
                <c:pt idx="82">
                  <c:v>0.92373489774579165</c:v>
                </c:pt>
                <c:pt idx="83">
                  <c:v>0.9376079253284314</c:v>
                </c:pt>
                <c:pt idx="84">
                  <c:v>0.95008323930674143</c:v>
                </c:pt>
                <c:pt idx="85">
                  <c:v>0.96123179972509032</c:v>
                </c:pt>
                <c:pt idx="86">
                  <c:v>0.97113266545368582</c:v>
                </c:pt>
                <c:pt idx="87">
                  <c:v>0.97987071739056186</c:v>
                </c:pt>
                <c:pt idx="88">
                  <c:v>0.98753449942301752</c:v>
                </c:pt>
                <c:pt idx="89">
                  <c:v>0.99421422681366967</c:v>
                </c:pt>
                <c:pt idx="90">
                  <c:v>0.99999999999999989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6498768"/>
        <c:axId val="226499160"/>
      </c:scatterChart>
      <c:valAx>
        <c:axId val="226498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000"/>
            </a:pPr>
            <a:endParaRPr lang="en-US"/>
          </a:p>
        </c:txPr>
        <c:crossAx val="226499160"/>
        <c:crosses val="autoZero"/>
        <c:crossBetween val="midCat"/>
      </c:valAx>
      <c:valAx>
        <c:axId val="226499160"/>
        <c:scaling>
          <c:orientation val="minMax"/>
          <c:max val="1.1000000000000001"/>
          <c:min val="-0.1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000"/>
            </a:pPr>
            <a:endParaRPr lang="en-US"/>
          </a:p>
        </c:txPr>
        <c:crossAx val="2264987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0116198300267483"/>
          <c:y val="0.59510451345448601"/>
          <c:w val="0.14503088774844972"/>
          <c:h val="0.14246833826010058"/>
        </c:manualLayout>
      </c:layout>
      <c:overlay val="0"/>
      <c:txPr>
        <a:bodyPr/>
        <a:lstStyle/>
        <a:p>
          <a:pPr>
            <a:defRPr sz="3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565117740564118E-2"/>
          <c:y val="8.3937762732941984E-2"/>
          <c:w val="0.64715906990499417"/>
          <c:h val="0.77962640560910978"/>
        </c:manualLayout>
      </c:layout>
      <c:scatterChart>
        <c:scatterStyle val="smoothMarker"/>
        <c:varyColors val="0"/>
        <c:ser>
          <c:idx val="0"/>
          <c:order val="0"/>
          <c:tx>
            <c:v>CDP</c:v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Sheet2!$E$8:$E$108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</c:v>
                </c:pt>
                <c:pt idx="3">
                  <c:v>-4.6999999999999993</c:v>
                </c:pt>
                <c:pt idx="4">
                  <c:v>-4.6000000000000005</c:v>
                </c:pt>
                <c:pt idx="5">
                  <c:v>-4.5</c:v>
                </c:pt>
                <c:pt idx="6">
                  <c:v>-4.4000000000000004</c:v>
                </c:pt>
                <c:pt idx="7">
                  <c:v>-4.3</c:v>
                </c:pt>
                <c:pt idx="8">
                  <c:v>-4.2</c:v>
                </c:pt>
                <c:pt idx="9">
                  <c:v>-4.0999999999999996</c:v>
                </c:pt>
                <c:pt idx="10">
                  <c:v>-4</c:v>
                </c:pt>
                <c:pt idx="11">
                  <c:v>-3.9000000000000004</c:v>
                </c:pt>
                <c:pt idx="12">
                  <c:v>-3.8</c:v>
                </c:pt>
                <c:pt idx="13">
                  <c:v>-3.7</c:v>
                </c:pt>
                <c:pt idx="14">
                  <c:v>-3.5999999999999996</c:v>
                </c:pt>
                <c:pt idx="15">
                  <c:v>-3.5</c:v>
                </c:pt>
                <c:pt idx="16">
                  <c:v>-3.4000000000000004</c:v>
                </c:pt>
                <c:pt idx="17">
                  <c:v>-3.3000000000000003</c:v>
                </c:pt>
                <c:pt idx="18">
                  <c:v>-3.2</c:v>
                </c:pt>
                <c:pt idx="19">
                  <c:v>-3.1</c:v>
                </c:pt>
                <c:pt idx="20">
                  <c:v>-3</c:v>
                </c:pt>
                <c:pt idx="21">
                  <c:v>-2.9</c:v>
                </c:pt>
                <c:pt idx="22">
                  <c:v>-2.8000000000000003</c:v>
                </c:pt>
                <c:pt idx="23">
                  <c:v>-2.7</c:v>
                </c:pt>
                <c:pt idx="24">
                  <c:v>-2.6</c:v>
                </c:pt>
                <c:pt idx="25">
                  <c:v>-2.5</c:v>
                </c:pt>
                <c:pt idx="26">
                  <c:v>-2.4</c:v>
                </c:pt>
                <c:pt idx="27">
                  <c:v>-2.3000000000000003</c:v>
                </c:pt>
                <c:pt idx="28">
                  <c:v>-2.2000000000000002</c:v>
                </c:pt>
                <c:pt idx="29">
                  <c:v>-2.1</c:v>
                </c:pt>
                <c:pt idx="30">
                  <c:v>-2</c:v>
                </c:pt>
                <c:pt idx="31">
                  <c:v>-1.9</c:v>
                </c:pt>
                <c:pt idx="32">
                  <c:v>-1.7999999999999998</c:v>
                </c:pt>
                <c:pt idx="33">
                  <c:v>-1.7000000000000002</c:v>
                </c:pt>
                <c:pt idx="34">
                  <c:v>-1.6</c:v>
                </c:pt>
                <c:pt idx="35">
                  <c:v>-1.5</c:v>
                </c:pt>
                <c:pt idx="36">
                  <c:v>-1.4000000000000001</c:v>
                </c:pt>
                <c:pt idx="37">
                  <c:v>-1.3</c:v>
                </c:pt>
                <c:pt idx="38">
                  <c:v>-1.2</c:v>
                </c:pt>
                <c:pt idx="39">
                  <c:v>-1.1000000000000001</c:v>
                </c:pt>
                <c:pt idx="40">
                  <c:v>-1</c:v>
                </c:pt>
                <c:pt idx="41">
                  <c:v>-0.89999999999999991</c:v>
                </c:pt>
                <c:pt idx="42">
                  <c:v>-0.8</c:v>
                </c:pt>
                <c:pt idx="43">
                  <c:v>-0.70000000000000007</c:v>
                </c:pt>
                <c:pt idx="44">
                  <c:v>-0.6</c:v>
                </c:pt>
                <c:pt idx="45">
                  <c:v>-0.5</c:v>
                </c:pt>
                <c:pt idx="46">
                  <c:v>-0.4</c:v>
                </c:pt>
                <c:pt idx="47">
                  <c:v>-0.3</c:v>
                </c:pt>
                <c:pt idx="48">
                  <c:v>-0.2</c:v>
                </c:pt>
                <c:pt idx="49">
                  <c:v>-0.1</c:v>
                </c:pt>
                <c:pt idx="50">
                  <c:v>0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0.6</c:v>
                </c:pt>
                <c:pt idx="57">
                  <c:v>0.70000000000000007</c:v>
                </c:pt>
                <c:pt idx="58">
                  <c:v>0.8</c:v>
                </c:pt>
                <c:pt idx="59">
                  <c:v>0.89999999999999991</c:v>
                </c:pt>
                <c:pt idx="60">
                  <c:v>1</c:v>
                </c:pt>
                <c:pt idx="61">
                  <c:v>1.1000000000000001</c:v>
                </c:pt>
                <c:pt idx="62">
                  <c:v>1.2</c:v>
                </c:pt>
                <c:pt idx="63">
                  <c:v>1.3</c:v>
                </c:pt>
                <c:pt idx="64">
                  <c:v>1.4000000000000001</c:v>
                </c:pt>
                <c:pt idx="65">
                  <c:v>1.5</c:v>
                </c:pt>
                <c:pt idx="66">
                  <c:v>1.6</c:v>
                </c:pt>
                <c:pt idx="67">
                  <c:v>1.7000000000000002</c:v>
                </c:pt>
                <c:pt idx="68">
                  <c:v>1.7999999999999998</c:v>
                </c:pt>
                <c:pt idx="69">
                  <c:v>1.9</c:v>
                </c:pt>
                <c:pt idx="70">
                  <c:v>2</c:v>
                </c:pt>
                <c:pt idx="71">
                  <c:v>2.1</c:v>
                </c:pt>
                <c:pt idx="72">
                  <c:v>2.2000000000000002</c:v>
                </c:pt>
                <c:pt idx="73">
                  <c:v>2.3000000000000003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2.8000000000000003</c:v>
                </c:pt>
                <c:pt idx="79">
                  <c:v>2.9</c:v>
                </c:pt>
                <c:pt idx="80">
                  <c:v>3</c:v>
                </c:pt>
                <c:pt idx="81">
                  <c:v>3.1</c:v>
                </c:pt>
                <c:pt idx="82">
                  <c:v>3.2</c:v>
                </c:pt>
                <c:pt idx="83">
                  <c:v>3.3000000000000003</c:v>
                </c:pt>
                <c:pt idx="84">
                  <c:v>3.4000000000000004</c:v>
                </c:pt>
                <c:pt idx="85">
                  <c:v>3.5</c:v>
                </c:pt>
                <c:pt idx="86">
                  <c:v>3.5999999999999996</c:v>
                </c:pt>
                <c:pt idx="87">
                  <c:v>3.7</c:v>
                </c:pt>
                <c:pt idx="88">
                  <c:v>3.8</c:v>
                </c:pt>
                <c:pt idx="89">
                  <c:v>3.9000000000000004</c:v>
                </c:pt>
                <c:pt idx="90">
                  <c:v>4</c:v>
                </c:pt>
                <c:pt idx="91">
                  <c:v>4.0999999999999996</c:v>
                </c:pt>
                <c:pt idx="92">
                  <c:v>4.2</c:v>
                </c:pt>
                <c:pt idx="93">
                  <c:v>4.3</c:v>
                </c:pt>
                <c:pt idx="94">
                  <c:v>4.4000000000000004</c:v>
                </c:pt>
                <c:pt idx="95">
                  <c:v>4.5</c:v>
                </c:pt>
                <c:pt idx="96">
                  <c:v>4.6000000000000005</c:v>
                </c:pt>
                <c:pt idx="97">
                  <c:v>4.6999999999999993</c:v>
                </c:pt>
                <c:pt idx="98">
                  <c:v>4.8</c:v>
                </c:pt>
                <c:pt idx="99">
                  <c:v>4.9000000000000004</c:v>
                </c:pt>
                <c:pt idx="100">
                  <c:v>5</c:v>
                </c:pt>
              </c:numCache>
            </c:numRef>
          </c:xVal>
          <c:yVal>
            <c:numRef>
              <c:f>Sheet2!$G$8:$G$108</c:f>
              <c:numCache>
                <c:formatCode>General</c:formatCode>
                <c:ptCount val="101"/>
                <c:pt idx="0">
                  <c:v>9.0550864338758689E-8</c:v>
                </c:pt>
                <c:pt idx="1">
                  <c:v>1.3832194313941002E-7</c:v>
                </c:pt>
                <c:pt idx="2">
                  <c:v>2.1001969880110069E-7</c:v>
                </c:pt>
                <c:pt idx="3">
                  <c:v>3.169579641440159E-7</c:v>
                </c:pt>
                <c:pt idx="4">
                  <c:v>4.75464717578752E-7</c:v>
                </c:pt>
                <c:pt idx="5">
                  <c:v>7.0894460145497243E-7</c:v>
                </c:pt>
                <c:pt idx="6">
                  <c:v>1.0507179780062184E-6</c:v>
                </c:pt>
                <c:pt idx="7">
                  <c:v>1.5478984385807579E-6</c:v>
                </c:pt>
                <c:pt idx="8">
                  <c:v>2.2666469178286984E-6</c:v>
                </c:pt>
                <c:pt idx="9">
                  <c:v>3.2992344782484907E-6</c:v>
                </c:pt>
                <c:pt idx="10">
                  <c:v>4.7734599226190907E-6</c:v>
                </c:pt>
                <c:pt idx="11">
                  <c:v>6.8651049412120765E-6</c:v>
                </c:pt>
                <c:pt idx="12">
                  <c:v>9.8142702934760858E-6</c:v>
                </c:pt>
                <c:pt idx="13">
                  <c:v>1.3946622502117463E-5</c:v>
                </c:pt>
                <c:pt idx="14">
                  <c:v>1.9700791362566017E-5</c:v>
                </c:pt>
                <c:pt idx="15">
                  <c:v>2.7663392104269046E-5</c:v>
                </c:pt>
                <c:pt idx="16">
                  <c:v>3.8613397752716978E-5</c:v>
                </c:pt>
                <c:pt idx="17">
                  <c:v>5.357784957163012E-5</c:v>
                </c:pt>
                <c:pt idx="18">
                  <c:v>7.3901155167227072E-5</c:v>
                </c:pt>
                <c:pt idx="19">
                  <c:v>1.0133046936514641E-4</c:v>
                </c:pt>
                <c:pt idx="20">
                  <c:v>1.3811986197366955E-4</c:v>
                </c:pt>
                <c:pt idx="21">
                  <c:v>1.8715612355430121E-4</c:v>
                </c:pt>
                <c:pt idx="22">
                  <c:v>2.5210911472450337E-4</c:v>
                </c:pt>
                <c:pt idx="23">
                  <c:v>3.3760949095378782E-4</c:v>
                </c:pt>
                <c:pt idx="24">
                  <c:v>4.4945639405704582E-4</c:v>
                </c:pt>
                <c:pt idx="25">
                  <c:v>5.9485725205381246E-4</c:v>
                </c:pt>
                <c:pt idx="26">
                  <c:v>7.8270112900127615E-4</c:v>
                </c:pt>
                <c:pt idx="27">
                  <c:v>1.0238660768343805E-3</c:v>
                </c:pt>
                <c:pt idx="28">
                  <c:v>1.3315596295692743E-3</c:v>
                </c:pt>
                <c:pt idx="29">
                  <c:v>1.7216899245243169E-3</c:v>
                </c:pt>
                <c:pt idx="30">
                  <c:v>2.2132629289599161E-3</c:v>
                </c:pt>
                <c:pt idx="31">
                  <c:v>2.8287989075321852E-3</c:v>
                </c:pt>
                <c:pt idx="32">
                  <c:v>3.5947586250825257E-3</c:v>
                </c:pt>
                <c:pt idx="33">
                  <c:v>4.5419669086871547E-3</c:v>
                </c:pt>
                <c:pt idx="34">
                  <c:v>5.7060181930008291E-3</c:v>
                </c:pt>
                <c:pt idx="35">
                  <c:v>7.1276456778500315E-3</c:v>
                </c:pt>
                <c:pt idx="36">
                  <c:v>8.853032903683309E-3</c:v>
                </c:pt>
                <c:pt idx="37">
                  <c:v>1.0934044095065347E-2</c:v>
                </c:pt>
                <c:pt idx="38">
                  <c:v>1.342834775376222E-2</c:v>
                </c:pt>
                <c:pt idx="39">
                  <c:v>1.6399406932772812E-2</c:v>
                </c:pt>
                <c:pt idx="40">
                  <c:v>1.9916309622370718E-2</c:v>
                </c:pt>
                <c:pt idx="41">
                  <c:v>2.4053413944259708E-2</c:v>
                </c:pt>
                <c:pt idx="42">
                  <c:v>2.8889785561798619E-2</c:v>
                </c:pt>
                <c:pt idx="43">
                  <c:v>3.4508409001466685E-2</c:v>
                </c:pt>
                <c:pt idx="44">
                  <c:v>4.0995160500191502E-2</c:v>
                </c:pt>
                <c:pt idx="45">
                  <c:v>4.8437537513137272E-2</c:v>
                </c:pt>
                <c:pt idx="46">
                  <c:v>5.692314900332901E-2</c:v>
                </c:pt>
                <c:pt idx="47">
                  <c:v>6.6537980844149164E-2</c:v>
                </c:pt>
                <c:pt idx="48">
                  <c:v>7.7364461742689267E-2</c:v>
                </c:pt>
                <c:pt idx="49">
                  <c:v>8.9479366575349703E-2</c:v>
                </c:pt>
                <c:pt idx="50">
                  <c:v>0.10295160536603414</c:v>
                </c:pt>
                <c:pt idx="51">
                  <c:v>0.11783995671451876</c:v>
                </c:pt>
                <c:pt idx="52">
                  <c:v>0.13419081364638036</c:v>
                </c:pt>
                <c:pt idx="53">
                  <c:v>0.15203601695843436</c:v>
                </c:pt>
                <c:pt idx="54">
                  <c:v>0.17139085557395572</c:v>
                </c:pt>
                <c:pt idx="55">
                  <c:v>0.19225231469013465</c:v>
                </c:pt>
                <c:pt idx="56">
                  <c:v>0.21459765022017455</c:v>
                </c:pt>
                <c:pt idx="57">
                  <c:v>0.23838336199928997</c:v>
                </c:pt>
                <c:pt idx="58">
                  <c:v>0.26354462843276905</c:v>
                </c:pt>
                <c:pt idx="59">
                  <c:v>0.28999525192750408</c:v>
                </c:pt>
                <c:pt idx="60">
                  <c:v>0.3176281479986241</c:v>
                </c:pt>
                <c:pt idx="61">
                  <c:v>0.34631639202098008</c:v>
                </c:pt>
                <c:pt idx="62">
                  <c:v>0.37591481702292451</c:v>
                </c:pt>
                <c:pt idx="63">
                  <c:v>0.40626213465768424</c:v>
                </c:pt>
                <c:pt idx="64">
                  <c:v>0.43718353058144588</c:v>
                </c:pt>
                <c:pt idx="65">
                  <c:v>0.46849366598574022</c:v>
                </c:pt>
                <c:pt idx="66">
                  <c:v>0.49999999999999994</c:v>
                </c:pt>
                <c:pt idx="67">
                  <c:v>0.53150633401425962</c:v>
                </c:pt>
                <c:pt idx="68">
                  <c:v>0.5628164694185539</c:v>
                </c:pt>
                <c:pt idx="69">
                  <c:v>0.59373786534231554</c:v>
                </c:pt>
                <c:pt idx="70">
                  <c:v>0.62408518297707527</c:v>
                </c:pt>
                <c:pt idx="71">
                  <c:v>0.65368360797901981</c:v>
                </c:pt>
                <c:pt idx="72">
                  <c:v>0.68237185200137573</c:v>
                </c:pt>
                <c:pt idx="73">
                  <c:v>0.71000474807249581</c:v>
                </c:pt>
                <c:pt idx="74">
                  <c:v>0.73645537156723084</c:v>
                </c:pt>
                <c:pt idx="75">
                  <c:v>0.76161663800070989</c:v>
                </c:pt>
                <c:pt idx="76">
                  <c:v>0.78540234977982526</c:v>
                </c:pt>
                <c:pt idx="77">
                  <c:v>0.80774768530986529</c:v>
                </c:pt>
                <c:pt idx="78">
                  <c:v>0.82860914442604428</c:v>
                </c:pt>
                <c:pt idx="79">
                  <c:v>0.84796398304156551</c:v>
                </c:pt>
                <c:pt idx="80">
                  <c:v>0.86580918635361948</c:v>
                </c:pt>
                <c:pt idx="81">
                  <c:v>0.88216004328548114</c:v>
                </c:pt>
                <c:pt idx="82">
                  <c:v>0.8970483946339658</c:v>
                </c:pt>
                <c:pt idx="83">
                  <c:v>0.91052063342465017</c:v>
                </c:pt>
                <c:pt idx="84">
                  <c:v>0.92263553825731071</c:v>
                </c:pt>
                <c:pt idx="85">
                  <c:v>0.9334620191558507</c:v>
                </c:pt>
                <c:pt idx="86">
                  <c:v>0.94307685099667093</c:v>
                </c:pt>
                <c:pt idx="87">
                  <c:v>0.95156246248686271</c:v>
                </c:pt>
                <c:pt idx="88">
                  <c:v>0.95900483949980841</c:v>
                </c:pt>
                <c:pt idx="89">
                  <c:v>0.96549159099853332</c:v>
                </c:pt>
                <c:pt idx="90">
                  <c:v>0.97111021443820134</c:v>
                </c:pt>
                <c:pt idx="91">
                  <c:v>0.97594658605574025</c:v>
                </c:pt>
                <c:pt idx="92">
                  <c:v>0.98008369037762921</c:v>
                </c:pt>
                <c:pt idx="93">
                  <c:v>0.98360059306722714</c:v>
                </c:pt>
                <c:pt idx="94">
                  <c:v>0.98657165224623777</c:v>
                </c:pt>
                <c:pt idx="95">
                  <c:v>0.98906595590493462</c:v>
                </c:pt>
                <c:pt idx="96">
                  <c:v>0.99114696709631667</c:v>
                </c:pt>
                <c:pt idx="97">
                  <c:v>0.99287235432214993</c:v>
                </c:pt>
                <c:pt idx="98">
                  <c:v>0.99429398180699913</c:v>
                </c:pt>
                <c:pt idx="99">
                  <c:v>0.99545803309131287</c:v>
                </c:pt>
                <c:pt idx="100">
                  <c:v>0.99640524137491748</c:v>
                </c:pt>
              </c:numCache>
            </c:numRef>
          </c:yVal>
          <c:smooth val="1"/>
        </c:ser>
        <c:ser>
          <c:idx val="2"/>
          <c:order val="1"/>
          <c:tx>
            <c:v>(epsilon,delta)</c:v>
          </c:tx>
          <c:spPr>
            <a:ln w="76200">
              <a:solidFill>
                <a:srgbClr val="92D050"/>
              </a:solidFill>
              <a:prstDash val="sysDash"/>
            </a:ln>
          </c:spPr>
          <c:marker>
            <c:symbol val="none"/>
          </c:marker>
          <c:xVal>
            <c:numRef>
              <c:f>Sheet2!$E$8:$E$108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</c:v>
                </c:pt>
                <c:pt idx="3">
                  <c:v>-4.6999999999999993</c:v>
                </c:pt>
                <c:pt idx="4">
                  <c:v>-4.6000000000000005</c:v>
                </c:pt>
                <c:pt idx="5">
                  <c:v>-4.5</c:v>
                </c:pt>
                <c:pt idx="6">
                  <c:v>-4.4000000000000004</c:v>
                </c:pt>
                <c:pt idx="7">
                  <c:v>-4.3</c:v>
                </c:pt>
                <c:pt idx="8">
                  <c:v>-4.2</c:v>
                </c:pt>
                <c:pt idx="9">
                  <c:v>-4.0999999999999996</c:v>
                </c:pt>
                <c:pt idx="10">
                  <c:v>-4</c:v>
                </c:pt>
                <c:pt idx="11">
                  <c:v>-3.9000000000000004</c:v>
                </c:pt>
                <c:pt idx="12">
                  <c:v>-3.8</c:v>
                </c:pt>
                <c:pt idx="13">
                  <c:v>-3.7</c:v>
                </c:pt>
                <c:pt idx="14">
                  <c:v>-3.5999999999999996</c:v>
                </c:pt>
                <c:pt idx="15">
                  <c:v>-3.5</c:v>
                </c:pt>
                <c:pt idx="16">
                  <c:v>-3.4000000000000004</c:v>
                </c:pt>
                <c:pt idx="17">
                  <c:v>-3.3000000000000003</c:v>
                </c:pt>
                <c:pt idx="18">
                  <c:v>-3.2</c:v>
                </c:pt>
                <c:pt idx="19">
                  <c:v>-3.1</c:v>
                </c:pt>
                <c:pt idx="20">
                  <c:v>-3</c:v>
                </c:pt>
                <c:pt idx="21">
                  <c:v>-2.9</c:v>
                </c:pt>
                <c:pt idx="22">
                  <c:v>-2.8000000000000003</c:v>
                </c:pt>
                <c:pt idx="23">
                  <c:v>-2.7</c:v>
                </c:pt>
                <c:pt idx="24">
                  <c:v>-2.6</c:v>
                </c:pt>
                <c:pt idx="25">
                  <c:v>-2.5</c:v>
                </c:pt>
                <c:pt idx="26">
                  <c:v>-2.4</c:v>
                </c:pt>
                <c:pt idx="27">
                  <c:v>-2.3000000000000003</c:v>
                </c:pt>
                <c:pt idx="28">
                  <c:v>-2.2000000000000002</c:v>
                </c:pt>
                <c:pt idx="29">
                  <c:v>-2.1</c:v>
                </c:pt>
                <c:pt idx="30">
                  <c:v>-2</c:v>
                </c:pt>
                <c:pt idx="31">
                  <c:v>-1.9</c:v>
                </c:pt>
                <c:pt idx="32">
                  <c:v>-1.7999999999999998</c:v>
                </c:pt>
                <c:pt idx="33">
                  <c:v>-1.7000000000000002</c:v>
                </c:pt>
                <c:pt idx="34">
                  <c:v>-1.6</c:v>
                </c:pt>
                <c:pt idx="35">
                  <c:v>-1.5</c:v>
                </c:pt>
                <c:pt idx="36">
                  <c:v>-1.4000000000000001</c:v>
                </c:pt>
                <c:pt idx="37">
                  <c:v>-1.3</c:v>
                </c:pt>
                <c:pt idx="38">
                  <c:v>-1.2</c:v>
                </c:pt>
                <c:pt idx="39">
                  <c:v>-1.1000000000000001</c:v>
                </c:pt>
                <c:pt idx="40">
                  <c:v>-1</c:v>
                </c:pt>
                <c:pt idx="41">
                  <c:v>-0.89999999999999991</c:v>
                </c:pt>
                <c:pt idx="42">
                  <c:v>-0.8</c:v>
                </c:pt>
                <c:pt idx="43">
                  <c:v>-0.70000000000000007</c:v>
                </c:pt>
                <c:pt idx="44">
                  <c:v>-0.6</c:v>
                </c:pt>
                <c:pt idx="45">
                  <c:v>-0.5</c:v>
                </c:pt>
                <c:pt idx="46">
                  <c:v>-0.4</c:v>
                </c:pt>
                <c:pt idx="47">
                  <c:v>-0.3</c:v>
                </c:pt>
                <c:pt idx="48">
                  <c:v>-0.2</c:v>
                </c:pt>
                <c:pt idx="49">
                  <c:v>-0.1</c:v>
                </c:pt>
                <c:pt idx="50">
                  <c:v>0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0.6</c:v>
                </c:pt>
                <c:pt idx="57">
                  <c:v>0.70000000000000007</c:v>
                </c:pt>
                <c:pt idx="58">
                  <c:v>0.8</c:v>
                </c:pt>
                <c:pt idx="59">
                  <c:v>0.89999999999999991</c:v>
                </c:pt>
                <c:pt idx="60">
                  <c:v>1</c:v>
                </c:pt>
                <c:pt idx="61">
                  <c:v>1.1000000000000001</c:v>
                </c:pt>
                <c:pt idx="62">
                  <c:v>1.2</c:v>
                </c:pt>
                <c:pt idx="63">
                  <c:v>1.3</c:v>
                </c:pt>
                <c:pt idx="64">
                  <c:v>1.4000000000000001</c:v>
                </c:pt>
                <c:pt idx="65">
                  <c:v>1.5</c:v>
                </c:pt>
                <c:pt idx="66">
                  <c:v>1.6</c:v>
                </c:pt>
                <c:pt idx="67">
                  <c:v>1.7000000000000002</c:v>
                </c:pt>
                <c:pt idx="68">
                  <c:v>1.7999999999999998</c:v>
                </c:pt>
                <c:pt idx="69">
                  <c:v>1.9</c:v>
                </c:pt>
                <c:pt idx="70">
                  <c:v>2</c:v>
                </c:pt>
                <c:pt idx="71">
                  <c:v>2.1</c:v>
                </c:pt>
                <c:pt idx="72">
                  <c:v>2.2000000000000002</c:v>
                </c:pt>
                <c:pt idx="73">
                  <c:v>2.3000000000000003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2.8000000000000003</c:v>
                </c:pt>
                <c:pt idx="79">
                  <c:v>2.9</c:v>
                </c:pt>
                <c:pt idx="80">
                  <c:v>3</c:v>
                </c:pt>
                <c:pt idx="81">
                  <c:v>3.1</c:v>
                </c:pt>
                <c:pt idx="82">
                  <c:v>3.2</c:v>
                </c:pt>
                <c:pt idx="83">
                  <c:v>3.3000000000000003</c:v>
                </c:pt>
                <c:pt idx="84">
                  <c:v>3.4000000000000004</c:v>
                </c:pt>
                <c:pt idx="85">
                  <c:v>3.5</c:v>
                </c:pt>
                <c:pt idx="86">
                  <c:v>3.5999999999999996</c:v>
                </c:pt>
                <c:pt idx="87">
                  <c:v>3.7</c:v>
                </c:pt>
                <c:pt idx="88">
                  <c:v>3.8</c:v>
                </c:pt>
                <c:pt idx="89">
                  <c:v>3.9000000000000004</c:v>
                </c:pt>
                <c:pt idx="90">
                  <c:v>4</c:v>
                </c:pt>
                <c:pt idx="91">
                  <c:v>4.0999999999999996</c:v>
                </c:pt>
                <c:pt idx="92">
                  <c:v>4.2</c:v>
                </c:pt>
                <c:pt idx="93">
                  <c:v>4.3</c:v>
                </c:pt>
                <c:pt idx="94">
                  <c:v>4.4000000000000004</c:v>
                </c:pt>
                <c:pt idx="95">
                  <c:v>4.5</c:v>
                </c:pt>
                <c:pt idx="96">
                  <c:v>4.6000000000000005</c:v>
                </c:pt>
                <c:pt idx="97">
                  <c:v>4.6999999999999993</c:v>
                </c:pt>
                <c:pt idx="98">
                  <c:v>4.8</c:v>
                </c:pt>
                <c:pt idx="99">
                  <c:v>4.9000000000000004</c:v>
                </c:pt>
                <c:pt idx="100">
                  <c:v>5</c:v>
                </c:pt>
              </c:numCache>
            </c:numRef>
          </c:xVal>
          <c:yVal>
            <c:numRef>
              <c:f>Sheet2!$K$8:$K$108</c:f>
              <c:numCache>
                <c:formatCode>General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4.4239200314070777E-6</c:v>
                </c:pt>
                <c:pt idx="11">
                  <c:v>6.3624029026048891E-6</c:v>
                </c:pt>
                <c:pt idx="12">
                  <c:v>9.095613590305381E-6</c:v>
                </c:pt>
                <c:pt idx="13">
                  <c:v>1.2925371461742036E-5</c:v>
                </c:pt>
                <c:pt idx="14">
                  <c:v>1.8258187343407606E-5</c:v>
                </c:pt>
                <c:pt idx="15">
                  <c:v>2.5637721160461048E-5</c:v>
                </c:pt>
                <c:pt idx="16">
                  <c:v>3.5785905101976247E-5</c:v>
                </c:pt>
                <c:pt idx="17">
                  <c:v>4.9654574627621415E-5</c:v>
                </c:pt>
                <c:pt idx="18">
                  <c:v>6.8489692170503816E-5</c:v>
                </c:pt>
                <c:pt idx="19">
                  <c:v>9.3910475940561024E-5</c:v>
                </c:pt>
                <c:pt idx="20">
                  <c:v>1.2800593993156188E-4</c:v>
                </c:pt>
                <c:pt idx="21">
                  <c:v>1.734514874774702E-4</c:v>
                </c:pt>
                <c:pt idx="22">
                  <c:v>2.3364825112391212E-4</c:v>
                </c:pt>
                <c:pt idx="23">
                  <c:v>3.1288780340364247E-4</c:v>
                </c:pt>
                <c:pt idx="24">
                  <c:v>4.1654463997719914E-4</c:v>
                </c:pt>
                <c:pt idx="25">
                  <c:v>5.5129841998227756E-4</c:v>
                </c:pt>
                <c:pt idx="26">
                  <c:v>7.2538729963691107E-4</c:v>
                </c:pt>
                <c:pt idx="27">
                  <c:v>9.4889277802934972E-4</c:v>
                </c:pt>
                <c:pt idx="28">
                  <c:v>1.234055258398901E-3</c:v>
                </c:pt>
                <c:pt idx="29">
                  <c:v>1.5956179937498662E-3</c:v>
                </c:pt>
                <c:pt idx="30">
                  <c:v>2.0511952262970306E-3</c:v>
                </c:pt>
                <c:pt idx="31">
                  <c:v>2.6216581588031289E-3</c:v>
                </c:pt>
                <c:pt idx="32">
                  <c:v>3.3315299483755527E-3</c:v>
                </c:pt>
                <c:pt idx="33">
                  <c:v>4.209378252893017E-3</c:v>
                </c:pt>
                <c:pt idx="34">
                  <c:v>5.2881910800121126E-3</c:v>
                </c:pt>
                <c:pt idx="35">
                  <c:v>6.6057189129414239E-3</c:v>
                </c:pt>
                <c:pt idx="36">
                  <c:v>8.2047634705648756E-3</c:v>
                </c:pt>
                <c:pt idx="37">
                  <c:v>1.0133391183874775E-2</c:v>
                </c:pt>
                <c:pt idx="38">
                  <c:v>1.2445047738868249E-2</c:v>
                </c:pt>
                <c:pt idx="39">
                  <c:v>1.5198549062769415E-2</c:v>
                </c:pt>
                <c:pt idx="40">
                  <c:v>1.8457924130170212E-2</c:v>
                </c:pt>
                <c:pt idx="41">
                  <c:v>2.2292086138088248E-2</c:v>
                </c:pt>
                <c:pt idx="42">
                  <c:v>2.6774311112215544E-2</c:v>
                </c:pt>
                <c:pt idx="43">
                  <c:v>3.1981506979912866E-2</c:v>
                </c:pt>
                <c:pt idx="44">
                  <c:v>3.7993261631499686E-2</c:v>
                </c:pt>
                <c:pt idx="45">
                  <c:v>4.489066546070989E-2</c:v>
                </c:pt>
                <c:pt idx="46">
                  <c:v>5.275491220389824E-2</c:v>
                </c:pt>
                <c:pt idx="47">
                  <c:v>6.1665691359634137E-2</c:v>
                </c:pt>
                <c:pt idx="48">
                  <c:v>7.1699395736148197E-2</c:v>
                </c:pt>
                <c:pt idx="49">
                  <c:v>8.2927178316627131E-2</c:v>
                </c:pt>
                <c:pt idx="50">
                  <c:v>9.5412903141002953E-2</c:v>
                </c:pt>
                <c:pt idx="51">
                  <c:v>0.10921104470559143</c:v>
                </c:pt>
                <c:pt idx="52">
                  <c:v>0.12436459887471185</c:v>
                </c:pt>
                <c:pt idx="53">
                  <c:v>0.14090307488089812</c:v>
                </c:pt>
                <c:pt idx="54">
                  <c:v>0.15884064210548604</c:v>
                </c:pt>
                <c:pt idx="55">
                  <c:v>0.1781745065066784</c:v>
                </c:pt>
                <c:pt idx="56">
                  <c:v>0.19888358944910245</c:v>
                </c:pt>
                <c:pt idx="57">
                  <c:v>0.22092757609750585</c:v>
                </c:pt>
                <c:pt idx="58">
                  <c:v>0.24424639146310434</c:v>
                </c:pt>
                <c:pt idx="59">
                  <c:v>0.268760149830926</c:v>
                </c:pt>
                <c:pt idx="60">
                  <c:v>0.29436960805127371</c:v>
                </c:pt>
                <c:pt idx="61">
                  <c:v>0.32095713564211181</c:v>
                </c:pt>
                <c:pt idx="62">
                  <c:v>0.34838819558329542</c:v>
                </c:pt>
                <c:pt idx="63">
                  <c:v>0.37651330997835347</c:v>
                </c:pt>
                <c:pt idx="64">
                  <c:v>0.40517046538422574</c:v>
                </c:pt>
                <c:pt idx="65">
                  <c:v>0.43418789455437079</c:v>
                </c:pt>
                <c:pt idx="66">
                  <c:v>0.46338715555610771</c:v>
                </c:pt>
                <c:pt idx="67">
                  <c:v>0.49258641655784458</c:v>
                </c:pt>
                <c:pt idx="68">
                  <c:v>0.52160384572798957</c:v>
                </c:pt>
                <c:pt idx="69">
                  <c:v>0.55026100113386189</c:v>
                </c:pt>
                <c:pt idx="70">
                  <c:v>0.57838611552891994</c:v>
                </c:pt>
                <c:pt idx="71">
                  <c:v>0.60581717547010361</c:v>
                </c:pt>
                <c:pt idx="72">
                  <c:v>0.63240470306094165</c:v>
                </c:pt>
                <c:pt idx="73">
                  <c:v>0.65801416128128942</c:v>
                </c:pt>
                <c:pt idx="74">
                  <c:v>0.68252791964911108</c:v>
                </c:pt>
                <c:pt idx="75">
                  <c:v>0.70584673501470951</c:v>
                </c:pt>
                <c:pt idx="76">
                  <c:v>0.72789072166311286</c:v>
                </c:pt>
                <c:pt idx="77">
                  <c:v>0.7485998046055371</c:v>
                </c:pt>
                <c:pt idx="78">
                  <c:v>0.76793366900672944</c:v>
                </c:pt>
                <c:pt idx="79">
                  <c:v>0.78587123623131727</c:v>
                </c:pt>
                <c:pt idx="80">
                  <c:v>0.80240971223750357</c:v>
                </c:pt>
                <c:pt idx="81">
                  <c:v>0.81756326640662402</c:v>
                </c:pt>
                <c:pt idx="82">
                  <c:v>0.8313614079712125</c:v>
                </c:pt>
                <c:pt idx="83">
                  <c:v>0.84384713279558832</c:v>
                </c:pt>
                <c:pt idx="84">
                  <c:v>0.85507491537606728</c:v>
                </c:pt>
                <c:pt idx="85">
                  <c:v>0.86510861975258124</c:v>
                </c:pt>
                <c:pt idx="86">
                  <c:v>0.87401939890831726</c:v>
                </c:pt>
                <c:pt idx="87">
                  <c:v>0.88188364565150568</c:v>
                </c:pt>
                <c:pt idx="88">
                  <c:v>0.88878104948071579</c:v>
                </c:pt>
                <c:pt idx="89">
                  <c:v>0.89479280413230267</c:v>
                </c:pt>
                <c:pt idx="90">
                  <c:v>0.89999999999999991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</c:numCache>
            </c:numRef>
          </c:yVal>
          <c:smooth val="1"/>
        </c:ser>
        <c:ser>
          <c:idx val="1"/>
          <c:order val="2"/>
          <c:tx>
            <c:v>(epsilon,0)</c:v>
          </c:tx>
          <c:spPr>
            <a:ln w="76200">
              <a:solidFill>
                <a:srgbClr val="0033CC"/>
              </a:solidFill>
              <a:prstDash val="sysDot"/>
            </a:ln>
          </c:spPr>
          <c:marker>
            <c:symbol val="none"/>
          </c:marker>
          <c:xVal>
            <c:numRef>
              <c:f>Sheet2!$E$8:$E$108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</c:v>
                </c:pt>
                <c:pt idx="3">
                  <c:v>-4.6999999999999993</c:v>
                </c:pt>
                <c:pt idx="4">
                  <c:v>-4.6000000000000005</c:v>
                </c:pt>
                <c:pt idx="5">
                  <c:v>-4.5</c:v>
                </c:pt>
                <c:pt idx="6">
                  <c:v>-4.4000000000000004</c:v>
                </c:pt>
                <c:pt idx="7">
                  <c:v>-4.3</c:v>
                </c:pt>
                <c:pt idx="8">
                  <c:v>-4.2</c:v>
                </c:pt>
                <c:pt idx="9">
                  <c:v>-4.0999999999999996</c:v>
                </c:pt>
                <c:pt idx="10">
                  <c:v>-4</c:v>
                </c:pt>
                <c:pt idx="11">
                  <c:v>-3.9000000000000004</c:v>
                </c:pt>
                <c:pt idx="12">
                  <c:v>-3.8</c:v>
                </c:pt>
                <c:pt idx="13">
                  <c:v>-3.7</c:v>
                </c:pt>
                <c:pt idx="14">
                  <c:v>-3.5999999999999996</c:v>
                </c:pt>
                <c:pt idx="15">
                  <c:v>-3.5</c:v>
                </c:pt>
                <c:pt idx="16">
                  <c:v>-3.4000000000000004</c:v>
                </c:pt>
                <c:pt idx="17">
                  <c:v>-3.3000000000000003</c:v>
                </c:pt>
                <c:pt idx="18">
                  <c:v>-3.2</c:v>
                </c:pt>
                <c:pt idx="19">
                  <c:v>-3.1</c:v>
                </c:pt>
                <c:pt idx="20">
                  <c:v>-3</c:v>
                </c:pt>
                <c:pt idx="21">
                  <c:v>-2.9</c:v>
                </c:pt>
                <c:pt idx="22">
                  <c:v>-2.8000000000000003</c:v>
                </c:pt>
                <c:pt idx="23">
                  <c:v>-2.7</c:v>
                </c:pt>
                <c:pt idx="24">
                  <c:v>-2.6</c:v>
                </c:pt>
                <c:pt idx="25">
                  <c:v>-2.5</c:v>
                </c:pt>
                <c:pt idx="26">
                  <c:v>-2.4</c:v>
                </c:pt>
                <c:pt idx="27">
                  <c:v>-2.3000000000000003</c:v>
                </c:pt>
                <c:pt idx="28">
                  <c:v>-2.2000000000000002</c:v>
                </c:pt>
                <c:pt idx="29">
                  <c:v>-2.1</c:v>
                </c:pt>
                <c:pt idx="30">
                  <c:v>-2</c:v>
                </c:pt>
                <c:pt idx="31">
                  <c:v>-1.9</c:v>
                </c:pt>
                <c:pt idx="32">
                  <c:v>-1.7999999999999998</c:v>
                </c:pt>
                <c:pt idx="33">
                  <c:v>-1.7000000000000002</c:v>
                </c:pt>
                <c:pt idx="34">
                  <c:v>-1.6</c:v>
                </c:pt>
                <c:pt idx="35">
                  <c:v>-1.5</c:v>
                </c:pt>
                <c:pt idx="36">
                  <c:v>-1.4000000000000001</c:v>
                </c:pt>
                <c:pt idx="37">
                  <c:v>-1.3</c:v>
                </c:pt>
                <c:pt idx="38">
                  <c:v>-1.2</c:v>
                </c:pt>
                <c:pt idx="39">
                  <c:v>-1.1000000000000001</c:v>
                </c:pt>
                <c:pt idx="40">
                  <c:v>-1</c:v>
                </c:pt>
                <c:pt idx="41">
                  <c:v>-0.89999999999999991</c:v>
                </c:pt>
                <c:pt idx="42">
                  <c:v>-0.8</c:v>
                </c:pt>
                <c:pt idx="43">
                  <c:v>-0.70000000000000007</c:v>
                </c:pt>
                <c:pt idx="44">
                  <c:v>-0.6</c:v>
                </c:pt>
                <c:pt idx="45">
                  <c:v>-0.5</c:v>
                </c:pt>
                <c:pt idx="46">
                  <c:v>-0.4</c:v>
                </c:pt>
                <c:pt idx="47">
                  <c:v>-0.3</c:v>
                </c:pt>
                <c:pt idx="48">
                  <c:v>-0.2</c:v>
                </c:pt>
                <c:pt idx="49">
                  <c:v>-0.1</c:v>
                </c:pt>
                <c:pt idx="50">
                  <c:v>0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0.6</c:v>
                </c:pt>
                <c:pt idx="57">
                  <c:v>0.70000000000000007</c:v>
                </c:pt>
                <c:pt idx="58">
                  <c:v>0.8</c:v>
                </c:pt>
                <c:pt idx="59">
                  <c:v>0.89999999999999991</c:v>
                </c:pt>
                <c:pt idx="60">
                  <c:v>1</c:v>
                </c:pt>
                <c:pt idx="61">
                  <c:v>1.1000000000000001</c:v>
                </c:pt>
                <c:pt idx="62">
                  <c:v>1.2</c:v>
                </c:pt>
                <c:pt idx="63">
                  <c:v>1.3</c:v>
                </c:pt>
                <c:pt idx="64">
                  <c:v>1.4000000000000001</c:v>
                </c:pt>
                <c:pt idx="65">
                  <c:v>1.5</c:v>
                </c:pt>
                <c:pt idx="66">
                  <c:v>1.6</c:v>
                </c:pt>
                <c:pt idx="67">
                  <c:v>1.7000000000000002</c:v>
                </c:pt>
                <c:pt idx="68">
                  <c:v>1.7999999999999998</c:v>
                </c:pt>
                <c:pt idx="69">
                  <c:v>1.9</c:v>
                </c:pt>
                <c:pt idx="70">
                  <c:v>2</c:v>
                </c:pt>
                <c:pt idx="71">
                  <c:v>2.1</c:v>
                </c:pt>
                <c:pt idx="72">
                  <c:v>2.2000000000000002</c:v>
                </c:pt>
                <c:pt idx="73">
                  <c:v>2.3000000000000003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2.8000000000000003</c:v>
                </c:pt>
                <c:pt idx="79">
                  <c:v>2.9</c:v>
                </c:pt>
                <c:pt idx="80">
                  <c:v>3</c:v>
                </c:pt>
                <c:pt idx="81">
                  <c:v>3.1</c:v>
                </c:pt>
                <c:pt idx="82">
                  <c:v>3.2</c:v>
                </c:pt>
                <c:pt idx="83">
                  <c:v>3.3000000000000003</c:v>
                </c:pt>
                <c:pt idx="84">
                  <c:v>3.4000000000000004</c:v>
                </c:pt>
                <c:pt idx="85">
                  <c:v>3.5</c:v>
                </c:pt>
                <c:pt idx="86">
                  <c:v>3.5999999999999996</c:v>
                </c:pt>
                <c:pt idx="87">
                  <c:v>3.7</c:v>
                </c:pt>
                <c:pt idx="88">
                  <c:v>3.8</c:v>
                </c:pt>
                <c:pt idx="89">
                  <c:v>3.9000000000000004</c:v>
                </c:pt>
                <c:pt idx="90">
                  <c:v>4</c:v>
                </c:pt>
                <c:pt idx="91">
                  <c:v>4.0999999999999996</c:v>
                </c:pt>
                <c:pt idx="92">
                  <c:v>4.2</c:v>
                </c:pt>
                <c:pt idx="93">
                  <c:v>4.3</c:v>
                </c:pt>
                <c:pt idx="94">
                  <c:v>4.4000000000000004</c:v>
                </c:pt>
                <c:pt idx="95">
                  <c:v>4.5</c:v>
                </c:pt>
                <c:pt idx="96">
                  <c:v>4.6000000000000005</c:v>
                </c:pt>
                <c:pt idx="97">
                  <c:v>4.6999999999999993</c:v>
                </c:pt>
                <c:pt idx="98">
                  <c:v>4.8</c:v>
                </c:pt>
                <c:pt idx="99">
                  <c:v>4.9000000000000004</c:v>
                </c:pt>
                <c:pt idx="100">
                  <c:v>5</c:v>
                </c:pt>
              </c:numCache>
            </c:numRef>
          </c:xVal>
          <c:yVal>
            <c:numRef>
              <c:f>Sheet2!$I$8:$I$108</c:f>
              <c:numCache>
                <c:formatCode>General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4.9154667015634192E-6</c:v>
                </c:pt>
                <c:pt idx="11">
                  <c:v>7.0693365584498771E-6</c:v>
                </c:pt>
                <c:pt idx="12">
                  <c:v>1.0106237322561535E-5</c:v>
                </c:pt>
                <c:pt idx="13">
                  <c:v>1.436152384638004E-5</c:v>
                </c:pt>
                <c:pt idx="14">
                  <c:v>2.028687482600845E-5</c:v>
                </c:pt>
                <c:pt idx="15">
                  <c:v>2.8486356844956719E-5</c:v>
                </c:pt>
                <c:pt idx="16">
                  <c:v>3.9762116779973607E-5</c:v>
                </c:pt>
                <c:pt idx="17">
                  <c:v>5.5171749586246017E-5</c:v>
                </c:pt>
                <c:pt idx="18">
                  <c:v>7.609965796722647E-5</c:v>
                </c:pt>
                <c:pt idx="19">
                  <c:v>1.0434497326729002E-4</c:v>
                </c:pt>
                <c:pt idx="20">
                  <c:v>1.4222882214617988E-4</c:v>
                </c:pt>
                <c:pt idx="21">
                  <c:v>1.9272387497496689E-4</c:v>
                </c:pt>
                <c:pt idx="22">
                  <c:v>2.5960916791545791E-4</c:v>
                </c:pt>
                <c:pt idx="23">
                  <c:v>3.4765311489293605E-4</c:v>
                </c:pt>
                <c:pt idx="24">
                  <c:v>4.6282737775244349E-4</c:v>
                </c:pt>
                <c:pt idx="25">
                  <c:v>6.125537999803084E-4</c:v>
                </c:pt>
                <c:pt idx="26">
                  <c:v>8.059858884854567E-4</c:v>
                </c:pt>
                <c:pt idx="27">
                  <c:v>1.0543253089214995E-3</c:v>
                </c:pt>
                <c:pt idx="28">
                  <c:v>1.3711725093321122E-3</c:v>
                </c:pt>
                <c:pt idx="29">
                  <c:v>1.7729088819442957E-3</c:v>
                </c:pt>
                <c:pt idx="30">
                  <c:v>2.2791058069967008E-3</c:v>
                </c:pt>
                <c:pt idx="31">
                  <c:v>2.9129535097812543E-3</c:v>
                </c:pt>
                <c:pt idx="32">
                  <c:v>3.701699942639503E-3</c:v>
                </c:pt>
                <c:pt idx="33">
                  <c:v>4.6770869476589075E-3</c:v>
                </c:pt>
                <c:pt idx="34">
                  <c:v>5.8757678666801249E-3</c:v>
                </c:pt>
                <c:pt idx="35">
                  <c:v>7.3396876810460261E-3</c:v>
                </c:pt>
                <c:pt idx="36">
                  <c:v>9.1164038561831959E-3</c:v>
                </c:pt>
                <c:pt idx="37">
                  <c:v>1.1259323537638638E-2</c:v>
                </c:pt>
                <c:pt idx="38">
                  <c:v>1.3827830820964719E-2</c:v>
                </c:pt>
                <c:pt idx="39">
                  <c:v>1.688727673641046E-2</c:v>
                </c:pt>
                <c:pt idx="40">
                  <c:v>2.0508804589078014E-2</c:v>
                </c:pt>
                <c:pt idx="41">
                  <c:v>2.4768984597875833E-2</c:v>
                </c:pt>
                <c:pt idx="42">
                  <c:v>2.9749234569128383E-2</c:v>
                </c:pt>
                <c:pt idx="43">
                  <c:v>3.5535007755458738E-2</c:v>
                </c:pt>
                <c:pt idx="44">
                  <c:v>4.2214735146110766E-2</c:v>
                </c:pt>
                <c:pt idx="45">
                  <c:v>4.9878517178566548E-2</c:v>
                </c:pt>
                <c:pt idx="46">
                  <c:v>5.8616569115442489E-2</c:v>
                </c:pt>
                <c:pt idx="47">
                  <c:v>6.8517434844037925E-2</c:v>
                </c:pt>
                <c:pt idx="48">
                  <c:v>7.9665995262386893E-2</c:v>
                </c:pt>
                <c:pt idx="49">
                  <c:v>9.21413092406968E-2</c:v>
                </c:pt>
                <c:pt idx="50">
                  <c:v>0.10601433682333662</c:v>
                </c:pt>
                <c:pt idx="51">
                  <c:v>0.12134560522843491</c:v>
                </c:pt>
                <c:pt idx="52">
                  <c:v>0.13818288763856873</c:v>
                </c:pt>
                <c:pt idx="53">
                  <c:v>0.15655897208988681</c:v>
                </c:pt>
                <c:pt idx="54">
                  <c:v>0.17648960233942892</c:v>
                </c:pt>
                <c:pt idx="55">
                  <c:v>0.19797167389630935</c:v>
                </c:pt>
                <c:pt idx="56">
                  <c:v>0.22098176605455827</c:v>
                </c:pt>
                <c:pt idx="57">
                  <c:v>0.2454750845527843</c:v>
                </c:pt>
                <c:pt idx="58">
                  <c:v>0.2713848794034493</c:v>
                </c:pt>
                <c:pt idx="59">
                  <c:v>0.29862238870102886</c:v>
                </c:pt>
                <c:pt idx="60">
                  <c:v>0.327077342279193</c:v>
                </c:pt>
                <c:pt idx="61">
                  <c:v>0.35661903960234642</c:v>
                </c:pt>
                <c:pt idx="62">
                  <c:v>0.38709799509255044</c:v>
                </c:pt>
                <c:pt idx="63">
                  <c:v>0.41834812219817052</c:v>
                </c:pt>
                <c:pt idx="64">
                  <c:v>0.45018940598247303</c:v>
                </c:pt>
                <c:pt idx="65">
                  <c:v>0.48243099394930089</c:v>
                </c:pt>
                <c:pt idx="66">
                  <c:v>0.51487461728456407</c:v>
                </c:pt>
                <c:pt idx="67">
                  <c:v>0.54731824061982737</c:v>
                </c:pt>
                <c:pt idx="68">
                  <c:v>0.57955982858665511</c:v>
                </c:pt>
                <c:pt idx="69">
                  <c:v>0.61140111237095762</c:v>
                </c:pt>
                <c:pt idx="70">
                  <c:v>0.64265123947657765</c:v>
                </c:pt>
                <c:pt idx="71">
                  <c:v>0.67313019496678184</c:v>
                </c:pt>
                <c:pt idx="72">
                  <c:v>0.70267189228993521</c:v>
                </c:pt>
                <c:pt idx="73">
                  <c:v>0.7311268458680994</c:v>
                </c:pt>
                <c:pt idx="74">
                  <c:v>0.75836435516567902</c:v>
                </c:pt>
                <c:pt idx="75">
                  <c:v>0.78427415001634393</c:v>
                </c:pt>
                <c:pt idx="76">
                  <c:v>0.80876746851456993</c:v>
                </c:pt>
                <c:pt idx="77">
                  <c:v>0.83177756067281894</c:v>
                </c:pt>
                <c:pt idx="78">
                  <c:v>0.85325963222969947</c:v>
                </c:pt>
                <c:pt idx="79">
                  <c:v>0.87319026247924147</c:v>
                </c:pt>
                <c:pt idx="80">
                  <c:v>0.89156634693055947</c:v>
                </c:pt>
                <c:pt idx="81">
                  <c:v>0.90840362934069341</c:v>
                </c:pt>
                <c:pt idx="82">
                  <c:v>0.92373489774579165</c:v>
                </c:pt>
                <c:pt idx="83">
                  <c:v>0.9376079253284314</c:v>
                </c:pt>
                <c:pt idx="84">
                  <c:v>0.95008323930674143</c:v>
                </c:pt>
                <c:pt idx="85">
                  <c:v>0.96123179972509032</c:v>
                </c:pt>
                <c:pt idx="86">
                  <c:v>0.97113266545368582</c:v>
                </c:pt>
                <c:pt idx="87">
                  <c:v>0.97987071739056186</c:v>
                </c:pt>
                <c:pt idx="88">
                  <c:v>0.98753449942301752</c:v>
                </c:pt>
                <c:pt idx="89">
                  <c:v>0.99421422681366967</c:v>
                </c:pt>
                <c:pt idx="90">
                  <c:v>0.99999999999999989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6499552"/>
        <c:axId val="226500336"/>
      </c:scatterChart>
      <c:valAx>
        <c:axId val="226499552"/>
        <c:scaling>
          <c:orientation val="minMax"/>
          <c:max val="6"/>
          <c:min val="-6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000"/>
            </a:pPr>
            <a:endParaRPr lang="en-US"/>
          </a:p>
        </c:txPr>
        <c:crossAx val="226500336"/>
        <c:crosses val="autoZero"/>
        <c:crossBetween val="midCat"/>
        <c:majorUnit val="2"/>
      </c:valAx>
      <c:valAx>
        <c:axId val="226500336"/>
        <c:scaling>
          <c:orientation val="minMax"/>
          <c:max val="1.1000000000000001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000"/>
            </a:pPr>
            <a:endParaRPr lang="en-US"/>
          </a:p>
        </c:txPr>
        <c:crossAx val="2264995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27027639045564"/>
          <c:y val="0.3643904780582008"/>
          <c:w val="0.33287734607994041"/>
          <c:h val="0.27591388043212456"/>
        </c:manualLayout>
      </c:layout>
      <c:overlay val="0"/>
      <c:txPr>
        <a:bodyPr/>
        <a:lstStyle/>
        <a:p>
          <a:pPr>
            <a:defRPr sz="3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v>CDP</c:v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Sheet3!$F$8:$F$108</c:f>
              <c:numCache>
                <c:formatCode>General</c:formatCode>
                <c:ptCount val="101"/>
                <c:pt idx="0">
                  <c:v>-20</c:v>
                </c:pt>
                <c:pt idx="1">
                  <c:v>-19.600000000000001</c:v>
                </c:pt>
                <c:pt idx="2">
                  <c:v>-19.2</c:v>
                </c:pt>
                <c:pt idx="3">
                  <c:v>-18.799999999999997</c:v>
                </c:pt>
                <c:pt idx="4">
                  <c:v>-18.400000000000002</c:v>
                </c:pt>
                <c:pt idx="5">
                  <c:v>-18</c:v>
                </c:pt>
                <c:pt idx="6">
                  <c:v>-17.600000000000001</c:v>
                </c:pt>
                <c:pt idx="7">
                  <c:v>-17.2</c:v>
                </c:pt>
                <c:pt idx="8">
                  <c:v>-16.8</c:v>
                </c:pt>
                <c:pt idx="9">
                  <c:v>-16.399999999999999</c:v>
                </c:pt>
                <c:pt idx="10">
                  <c:v>-16</c:v>
                </c:pt>
                <c:pt idx="11">
                  <c:v>-15.600000000000001</c:v>
                </c:pt>
                <c:pt idx="12">
                  <c:v>-15.2</c:v>
                </c:pt>
                <c:pt idx="13">
                  <c:v>-14.8</c:v>
                </c:pt>
                <c:pt idx="14">
                  <c:v>-14.399999999999999</c:v>
                </c:pt>
                <c:pt idx="15">
                  <c:v>-14</c:v>
                </c:pt>
                <c:pt idx="16">
                  <c:v>-13.600000000000001</c:v>
                </c:pt>
                <c:pt idx="17">
                  <c:v>-13.200000000000001</c:v>
                </c:pt>
                <c:pt idx="18">
                  <c:v>-12.8</c:v>
                </c:pt>
                <c:pt idx="19">
                  <c:v>-12.4</c:v>
                </c:pt>
                <c:pt idx="20">
                  <c:v>-12</c:v>
                </c:pt>
                <c:pt idx="21">
                  <c:v>-11.6</c:v>
                </c:pt>
                <c:pt idx="22">
                  <c:v>-11.200000000000001</c:v>
                </c:pt>
                <c:pt idx="23">
                  <c:v>-10.8</c:v>
                </c:pt>
                <c:pt idx="24">
                  <c:v>-10.4</c:v>
                </c:pt>
                <c:pt idx="25">
                  <c:v>-10</c:v>
                </c:pt>
                <c:pt idx="26">
                  <c:v>-9.6</c:v>
                </c:pt>
                <c:pt idx="27">
                  <c:v>-9.2000000000000011</c:v>
                </c:pt>
                <c:pt idx="28">
                  <c:v>-8.8000000000000007</c:v>
                </c:pt>
                <c:pt idx="29">
                  <c:v>-8.4</c:v>
                </c:pt>
                <c:pt idx="30">
                  <c:v>-8</c:v>
                </c:pt>
                <c:pt idx="31">
                  <c:v>-7.6</c:v>
                </c:pt>
                <c:pt idx="32">
                  <c:v>-7.1999999999999993</c:v>
                </c:pt>
                <c:pt idx="33">
                  <c:v>-6.8000000000000007</c:v>
                </c:pt>
                <c:pt idx="34">
                  <c:v>-6.4</c:v>
                </c:pt>
                <c:pt idx="35">
                  <c:v>-6</c:v>
                </c:pt>
                <c:pt idx="36">
                  <c:v>-5.6000000000000005</c:v>
                </c:pt>
                <c:pt idx="37">
                  <c:v>-5.2</c:v>
                </c:pt>
                <c:pt idx="38">
                  <c:v>-4.8</c:v>
                </c:pt>
                <c:pt idx="39">
                  <c:v>-4.4000000000000004</c:v>
                </c:pt>
                <c:pt idx="40">
                  <c:v>-4</c:v>
                </c:pt>
                <c:pt idx="41">
                  <c:v>-3.5999999999999996</c:v>
                </c:pt>
                <c:pt idx="42">
                  <c:v>-3.2</c:v>
                </c:pt>
                <c:pt idx="43">
                  <c:v>-2.8000000000000003</c:v>
                </c:pt>
                <c:pt idx="44">
                  <c:v>-2.4</c:v>
                </c:pt>
                <c:pt idx="45">
                  <c:v>-2</c:v>
                </c:pt>
                <c:pt idx="46">
                  <c:v>-1.6</c:v>
                </c:pt>
                <c:pt idx="47">
                  <c:v>-1.2</c:v>
                </c:pt>
                <c:pt idx="48">
                  <c:v>-0.8</c:v>
                </c:pt>
                <c:pt idx="49">
                  <c:v>-0.4</c:v>
                </c:pt>
                <c:pt idx="50">
                  <c:v>0</c:v>
                </c:pt>
                <c:pt idx="51">
                  <c:v>0.4</c:v>
                </c:pt>
                <c:pt idx="52">
                  <c:v>0.8</c:v>
                </c:pt>
                <c:pt idx="53">
                  <c:v>1.2</c:v>
                </c:pt>
                <c:pt idx="54">
                  <c:v>1.6</c:v>
                </c:pt>
                <c:pt idx="55">
                  <c:v>2</c:v>
                </c:pt>
                <c:pt idx="56">
                  <c:v>2.4</c:v>
                </c:pt>
                <c:pt idx="57">
                  <c:v>2.8000000000000003</c:v>
                </c:pt>
                <c:pt idx="58">
                  <c:v>3.2</c:v>
                </c:pt>
                <c:pt idx="59">
                  <c:v>3.5999999999999996</c:v>
                </c:pt>
                <c:pt idx="60">
                  <c:v>4</c:v>
                </c:pt>
                <c:pt idx="61">
                  <c:v>4.4000000000000004</c:v>
                </c:pt>
                <c:pt idx="62">
                  <c:v>4.8</c:v>
                </c:pt>
                <c:pt idx="63">
                  <c:v>5.2</c:v>
                </c:pt>
                <c:pt idx="64">
                  <c:v>5.6000000000000005</c:v>
                </c:pt>
                <c:pt idx="65">
                  <c:v>6</c:v>
                </c:pt>
                <c:pt idx="66">
                  <c:v>6.4</c:v>
                </c:pt>
                <c:pt idx="67">
                  <c:v>6.8000000000000007</c:v>
                </c:pt>
                <c:pt idx="68">
                  <c:v>7.1999999999999993</c:v>
                </c:pt>
                <c:pt idx="69">
                  <c:v>7.6</c:v>
                </c:pt>
                <c:pt idx="70">
                  <c:v>8</c:v>
                </c:pt>
                <c:pt idx="71">
                  <c:v>8.4</c:v>
                </c:pt>
                <c:pt idx="72">
                  <c:v>8.8000000000000007</c:v>
                </c:pt>
                <c:pt idx="73">
                  <c:v>9.2000000000000011</c:v>
                </c:pt>
                <c:pt idx="74">
                  <c:v>9.6</c:v>
                </c:pt>
                <c:pt idx="75">
                  <c:v>10</c:v>
                </c:pt>
                <c:pt idx="76">
                  <c:v>10.4</c:v>
                </c:pt>
                <c:pt idx="77">
                  <c:v>10.8</c:v>
                </c:pt>
                <c:pt idx="78">
                  <c:v>11.200000000000001</c:v>
                </c:pt>
                <c:pt idx="79">
                  <c:v>11.6</c:v>
                </c:pt>
                <c:pt idx="80">
                  <c:v>12</c:v>
                </c:pt>
                <c:pt idx="81">
                  <c:v>12.4</c:v>
                </c:pt>
                <c:pt idx="82">
                  <c:v>12.8</c:v>
                </c:pt>
                <c:pt idx="83">
                  <c:v>13.200000000000001</c:v>
                </c:pt>
                <c:pt idx="84">
                  <c:v>13.600000000000001</c:v>
                </c:pt>
                <c:pt idx="85">
                  <c:v>14</c:v>
                </c:pt>
                <c:pt idx="86">
                  <c:v>14.399999999999999</c:v>
                </c:pt>
                <c:pt idx="87">
                  <c:v>14.8</c:v>
                </c:pt>
                <c:pt idx="88">
                  <c:v>15.2</c:v>
                </c:pt>
                <c:pt idx="89">
                  <c:v>15.600000000000001</c:v>
                </c:pt>
                <c:pt idx="90">
                  <c:v>16</c:v>
                </c:pt>
                <c:pt idx="91">
                  <c:v>16.399999999999999</c:v>
                </c:pt>
                <c:pt idx="92">
                  <c:v>16.8</c:v>
                </c:pt>
                <c:pt idx="93">
                  <c:v>17.2</c:v>
                </c:pt>
                <c:pt idx="94">
                  <c:v>17.600000000000001</c:v>
                </c:pt>
                <c:pt idx="95">
                  <c:v>18</c:v>
                </c:pt>
                <c:pt idx="96">
                  <c:v>18.400000000000002</c:v>
                </c:pt>
                <c:pt idx="97">
                  <c:v>18.799999999999997</c:v>
                </c:pt>
                <c:pt idx="98">
                  <c:v>19.2</c:v>
                </c:pt>
                <c:pt idx="99">
                  <c:v>19.600000000000001</c:v>
                </c:pt>
                <c:pt idx="100">
                  <c:v>20</c:v>
                </c:pt>
              </c:numCache>
            </c:numRef>
          </c:xVal>
          <c:yVal>
            <c:numRef>
              <c:f>Sheet3!$I$8:$I$108</c:f>
              <c:numCache>
                <c:formatCode>General</c:formatCode>
                <c:ptCount val="101"/>
                <c:pt idx="0">
                  <c:v>1.3726689057632481E-3</c:v>
                </c:pt>
                <c:pt idx="1">
                  <c:v>1.5876045992306211E-3</c:v>
                </c:pt>
                <c:pt idx="2">
                  <c:v>1.8308071792047882E-3</c:v>
                </c:pt>
                <c:pt idx="3">
                  <c:v>2.1050701413230866E-3</c:v>
                </c:pt>
                <c:pt idx="4">
                  <c:v>2.4133162744279239E-3</c:v>
                </c:pt>
                <c:pt idx="5">
                  <c:v>2.7585802213291035E-3</c:v>
                </c:pt>
                <c:pt idx="6">
                  <c:v>3.1439867023189175E-3</c:v>
                </c:pt>
                <c:pt idx="7">
                  <c:v>3.5727241774346028E-3</c:v>
                </c:pt>
                <c:pt idx="8">
                  <c:v>4.0480137911873722E-3</c:v>
                </c:pt>
                <c:pt idx="9">
                  <c:v>4.5730735247856372E-3</c:v>
                </c:pt>
                <c:pt idx="10">
                  <c:v>5.1510775753988948E-3</c:v>
                </c:pt>
                <c:pt idx="11">
                  <c:v>5.7851110889024226E-3</c:v>
                </c:pt>
                <c:pt idx="12">
                  <c:v>6.4781204904743542E-3</c:v>
                </c:pt>
                <c:pt idx="13">
                  <c:v>7.232859784528786E-3</c:v>
                </c:pt>
                <c:pt idx="14">
                  <c:v>8.0518333293787703E-3</c:v>
                </c:pt>
                <c:pt idx="15">
                  <c:v>8.9372357298355774E-3</c:v>
                </c:pt>
                <c:pt idx="16">
                  <c:v>9.8908896292966529E-3</c:v>
                </c:pt>
                <c:pt idx="17">
                  <c:v>1.091418231796183E-2</c:v>
                </c:pt>
                <c:pt idx="18">
                  <c:v>1.2008002201517947E-2</c:v>
                </c:pt>
                <c:pt idx="19">
                  <c:v>1.3172676290576463E-2</c:v>
                </c:pt>
                <c:pt idx="20">
                  <c:v>1.4407909970852242E-2</c:v>
                </c:pt>
                <c:pt idx="21">
                  <c:v>1.5712730393071896E-2</c:v>
                </c:pt>
                <c:pt idx="22">
                  <c:v>1.7085434875608905E-2</c:v>
                </c:pt>
                <c:pt idx="23">
                  <c:v>1.8523545737912202E-2</c:v>
                </c:pt>
                <c:pt idx="24">
                  <c:v>2.0023772975478228E-2</c:v>
                </c:pt>
                <c:pt idx="25">
                  <c:v>2.1581986144639298E-2</c:v>
                </c:pt>
                <c:pt idx="26">
                  <c:v>2.3193196745847806E-2</c:v>
                </c:pt>
                <c:pt idx="27">
                  <c:v>2.4851552276435384E-2</c:v>
                </c:pt>
                <c:pt idx="28">
                  <c:v>2.6550342968103383E-2</c:v>
                </c:pt>
                <c:pt idx="29">
                  <c:v>2.8282022031903029E-2</c:v>
                </c:pt>
                <c:pt idx="30">
                  <c:v>3.0038240006652436E-2</c:v>
                </c:pt>
                <c:pt idx="31">
                  <c:v>3.18098935492966E-2</c:v>
                </c:pt>
                <c:pt idx="32">
                  <c:v>3.3587188722520533E-2</c:v>
                </c:pt>
                <c:pt idx="33">
                  <c:v>3.5359718531959704E-2</c:v>
                </c:pt>
                <c:pt idx="34">
                  <c:v>3.7116554149586652E-2</c:v>
                </c:pt>
                <c:pt idx="35">
                  <c:v>3.8846348939077208E-2</c:v>
                </c:pt>
                <c:pt idx="36">
                  <c:v>4.0537454081570209E-2</c:v>
                </c:pt>
                <c:pt idx="37">
                  <c:v>4.2178044294996983E-2</c:v>
                </c:pt>
                <c:pt idx="38">
                  <c:v>4.3756251855928976E-2</c:v>
                </c:pt>
                <c:pt idx="39">
                  <c:v>4.5260306878346181E-2</c:v>
                </c:pt>
                <c:pt idx="40">
                  <c:v>4.6678681587049943E-2</c:v>
                </c:pt>
                <c:pt idx="41">
                  <c:v>4.8000236152040833E-2</c:v>
                </c:pt>
                <c:pt idx="42">
                  <c:v>4.9214363530416069E-2</c:v>
                </c:pt>
                <c:pt idx="43">
                  <c:v>5.0311130699267285E-2</c:v>
                </c:pt>
                <c:pt idx="44">
                  <c:v>5.128141366022701E-2</c:v>
                </c:pt>
                <c:pt idx="45">
                  <c:v>5.2117023655587513E-2</c:v>
                </c:pt>
                <c:pt idx="46">
                  <c:v>5.2810822157378534E-2</c:v>
                </c:pt>
                <c:pt idx="47">
                  <c:v>5.3356822372682577E-2</c:v>
                </c:pt>
                <c:pt idx="48">
                  <c:v>5.37502752472016E-2</c:v>
                </c:pt>
                <c:pt idx="49">
                  <c:v>5.39877382393361E-2</c:v>
                </c:pt>
                <c:pt idx="50">
                  <c:v>5.4067125471860572E-2</c:v>
                </c:pt>
                <c:pt idx="51">
                  <c:v>5.39877382393361E-2</c:v>
                </c:pt>
                <c:pt idx="52">
                  <c:v>5.37502752472016E-2</c:v>
                </c:pt>
                <c:pt idx="53">
                  <c:v>5.3356822372682577E-2</c:v>
                </c:pt>
                <c:pt idx="54">
                  <c:v>5.2810822157378534E-2</c:v>
                </c:pt>
                <c:pt idx="55">
                  <c:v>5.2117023655587513E-2</c:v>
                </c:pt>
                <c:pt idx="56">
                  <c:v>5.128141366022701E-2</c:v>
                </c:pt>
                <c:pt idx="57">
                  <c:v>5.0311130699267285E-2</c:v>
                </c:pt>
                <c:pt idx="58">
                  <c:v>4.9214363530416069E-2</c:v>
                </c:pt>
                <c:pt idx="59">
                  <c:v>4.8000236152040833E-2</c:v>
                </c:pt>
                <c:pt idx="60">
                  <c:v>4.6678681587049943E-2</c:v>
                </c:pt>
                <c:pt idx="61">
                  <c:v>4.5260306878346181E-2</c:v>
                </c:pt>
                <c:pt idx="62">
                  <c:v>4.3756251855928976E-2</c:v>
                </c:pt>
                <c:pt idx="63">
                  <c:v>4.2178044294996983E-2</c:v>
                </c:pt>
                <c:pt idx="64">
                  <c:v>4.0537454081570209E-2</c:v>
                </c:pt>
                <c:pt idx="65">
                  <c:v>3.8846348939077208E-2</c:v>
                </c:pt>
                <c:pt idx="66">
                  <c:v>3.7116554149586652E-2</c:v>
                </c:pt>
                <c:pt idx="67">
                  <c:v>3.5359718531959704E-2</c:v>
                </c:pt>
                <c:pt idx="68">
                  <c:v>3.3587188722520533E-2</c:v>
                </c:pt>
                <c:pt idx="69">
                  <c:v>3.18098935492966E-2</c:v>
                </c:pt>
                <c:pt idx="70">
                  <c:v>3.0038240006652436E-2</c:v>
                </c:pt>
                <c:pt idx="71">
                  <c:v>2.8282022031903029E-2</c:v>
                </c:pt>
                <c:pt idx="72">
                  <c:v>2.6550342968103383E-2</c:v>
                </c:pt>
                <c:pt idx="73">
                  <c:v>2.4851552276435384E-2</c:v>
                </c:pt>
                <c:pt idx="74">
                  <c:v>2.3193196745847806E-2</c:v>
                </c:pt>
                <c:pt idx="75">
                  <c:v>2.1581986144639298E-2</c:v>
                </c:pt>
                <c:pt idx="76">
                  <c:v>2.0023772975478228E-2</c:v>
                </c:pt>
                <c:pt idx="77">
                  <c:v>1.8523545737912202E-2</c:v>
                </c:pt>
                <c:pt idx="78">
                  <c:v>1.7085434875608905E-2</c:v>
                </c:pt>
                <c:pt idx="79">
                  <c:v>1.5712730393071896E-2</c:v>
                </c:pt>
                <c:pt idx="80">
                  <c:v>1.4407909970852242E-2</c:v>
                </c:pt>
                <c:pt idx="81">
                  <c:v>1.3172676290576463E-2</c:v>
                </c:pt>
                <c:pt idx="82">
                  <c:v>1.2008002201517947E-2</c:v>
                </c:pt>
                <c:pt idx="83">
                  <c:v>1.091418231796183E-2</c:v>
                </c:pt>
                <c:pt idx="84">
                  <c:v>9.8908896292966529E-3</c:v>
                </c:pt>
                <c:pt idx="85">
                  <c:v>8.9372357298355774E-3</c:v>
                </c:pt>
                <c:pt idx="86">
                  <c:v>8.0518333293787703E-3</c:v>
                </c:pt>
                <c:pt idx="87">
                  <c:v>7.232859784528786E-3</c:v>
                </c:pt>
                <c:pt idx="88">
                  <c:v>6.4781204904743542E-3</c:v>
                </c:pt>
                <c:pt idx="89">
                  <c:v>5.7851110889024226E-3</c:v>
                </c:pt>
                <c:pt idx="90">
                  <c:v>5.1510775753988948E-3</c:v>
                </c:pt>
                <c:pt idx="91">
                  <c:v>4.5730735247856372E-3</c:v>
                </c:pt>
                <c:pt idx="92">
                  <c:v>4.0480137911873722E-3</c:v>
                </c:pt>
                <c:pt idx="93">
                  <c:v>3.5727241774346028E-3</c:v>
                </c:pt>
                <c:pt idx="94">
                  <c:v>3.1439867023189175E-3</c:v>
                </c:pt>
                <c:pt idx="95">
                  <c:v>2.7585802213291035E-3</c:v>
                </c:pt>
                <c:pt idx="96">
                  <c:v>2.4133162744279239E-3</c:v>
                </c:pt>
                <c:pt idx="97">
                  <c:v>2.1050701413230866E-3</c:v>
                </c:pt>
                <c:pt idx="98">
                  <c:v>1.8308071792047882E-3</c:v>
                </c:pt>
                <c:pt idx="99">
                  <c:v>1.5876045992306211E-3</c:v>
                </c:pt>
                <c:pt idx="100">
                  <c:v>1.3726689057632481E-3</c:v>
                </c:pt>
              </c:numCache>
            </c:numRef>
          </c:yVal>
          <c:smooth val="1"/>
        </c:ser>
        <c:ser>
          <c:idx val="3"/>
          <c:order val="1"/>
          <c:tx>
            <c:v>(epsilon,delta)</c:v>
          </c:tx>
          <c:spPr>
            <a:ln w="76200">
              <a:solidFill>
                <a:srgbClr val="92D050"/>
              </a:solidFill>
              <a:prstDash val="dash"/>
            </a:ln>
          </c:spPr>
          <c:marker>
            <c:symbol val="none"/>
          </c:marker>
          <c:xVal>
            <c:numRef>
              <c:f>Sheet3!$F$8:$F$108</c:f>
              <c:numCache>
                <c:formatCode>General</c:formatCode>
                <c:ptCount val="101"/>
                <c:pt idx="0">
                  <c:v>-20</c:v>
                </c:pt>
                <c:pt idx="1">
                  <c:v>-19.600000000000001</c:v>
                </c:pt>
                <c:pt idx="2">
                  <c:v>-19.2</c:v>
                </c:pt>
                <c:pt idx="3">
                  <c:v>-18.799999999999997</c:v>
                </c:pt>
                <c:pt idx="4">
                  <c:v>-18.400000000000002</c:v>
                </c:pt>
                <c:pt idx="5">
                  <c:v>-18</c:v>
                </c:pt>
                <c:pt idx="6">
                  <c:v>-17.600000000000001</c:v>
                </c:pt>
                <c:pt idx="7">
                  <c:v>-17.2</c:v>
                </c:pt>
                <c:pt idx="8">
                  <c:v>-16.8</c:v>
                </c:pt>
                <c:pt idx="9">
                  <c:v>-16.399999999999999</c:v>
                </c:pt>
                <c:pt idx="10">
                  <c:v>-16</c:v>
                </c:pt>
                <c:pt idx="11">
                  <c:v>-15.600000000000001</c:v>
                </c:pt>
                <c:pt idx="12">
                  <c:v>-15.2</c:v>
                </c:pt>
                <c:pt idx="13">
                  <c:v>-14.8</c:v>
                </c:pt>
                <c:pt idx="14">
                  <c:v>-14.399999999999999</c:v>
                </c:pt>
                <c:pt idx="15">
                  <c:v>-14</c:v>
                </c:pt>
                <c:pt idx="16">
                  <c:v>-13.600000000000001</c:v>
                </c:pt>
                <c:pt idx="17">
                  <c:v>-13.200000000000001</c:v>
                </c:pt>
                <c:pt idx="18">
                  <c:v>-12.8</c:v>
                </c:pt>
                <c:pt idx="19">
                  <c:v>-12.4</c:v>
                </c:pt>
                <c:pt idx="20">
                  <c:v>-12</c:v>
                </c:pt>
                <c:pt idx="21">
                  <c:v>-11.6</c:v>
                </c:pt>
                <c:pt idx="22">
                  <c:v>-11.200000000000001</c:v>
                </c:pt>
                <c:pt idx="23">
                  <c:v>-10.8</c:v>
                </c:pt>
                <c:pt idx="24">
                  <c:v>-10.4</c:v>
                </c:pt>
                <c:pt idx="25">
                  <c:v>-10</c:v>
                </c:pt>
                <c:pt idx="26">
                  <c:v>-9.6</c:v>
                </c:pt>
                <c:pt idx="27">
                  <c:v>-9.2000000000000011</c:v>
                </c:pt>
                <c:pt idx="28">
                  <c:v>-8.8000000000000007</c:v>
                </c:pt>
                <c:pt idx="29">
                  <c:v>-8.4</c:v>
                </c:pt>
                <c:pt idx="30">
                  <c:v>-8</c:v>
                </c:pt>
                <c:pt idx="31">
                  <c:v>-7.6</c:v>
                </c:pt>
                <c:pt idx="32">
                  <c:v>-7.1999999999999993</c:v>
                </c:pt>
                <c:pt idx="33">
                  <c:v>-6.8000000000000007</c:v>
                </c:pt>
                <c:pt idx="34">
                  <c:v>-6.4</c:v>
                </c:pt>
                <c:pt idx="35">
                  <c:v>-6</c:v>
                </c:pt>
                <c:pt idx="36">
                  <c:v>-5.6000000000000005</c:v>
                </c:pt>
                <c:pt idx="37">
                  <c:v>-5.2</c:v>
                </c:pt>
                <c:pt idx="38">
                  <c:v>-4.8</c:v>
                </c:pt>
                <c:pt idx="39">
                  <c:v>-4.4000000000000004</c:v>
                </c:pt>
                <c:pt idx="40">
                  <c:v>-4</c:v>
                </c:pt>
                <c:pt idx="41">
                  <c:v>-3.5999999999999996</c:v>
                </c:pt>
                <c:pt idx="42">
                  <c:v>-3.2</c:v>
                </c:pt>
                <c:pt idx="43">
                  <c:v>-2.8000000000000003</c:v>
                </c:pt>
                <c:pt idx="44">
                  <c:v>-2.4</c:v>
                </c:pt>
                <c:pt idx="45">
                  <c:v>-2</c:v>
                </c:pt>
                <c:pt idx="46">
                  <c:v>-1.6</c:v>
                </c:pt>
                <c:pt idx="47">
                  <c:v>-1.2</c:v>
                </c:pt>
                <c:pt idx="48">
                  <c:v>-0.8</c:v>
                </c:pt>
                <c:pt idx="49">
                  <c:v>-0.4</c:v>
                </c:pt>
                <c:pt idx="50">
                  <c:v>0</c:v>
                </c:pt>
                <c:pt idx="51">
                  <c:v>0.4</c:v>
                </c:pt>
                <c:pt idx="52">
                  <c:v>0.8</c:v>
                </c:pt>
                <c:pt idx="53">
                  <c:v>1.2</c:v>
                </c:pt>
                <c:pt idx="54">
                  <c:v>1.6</c:v>
                </c:pt>
                <c:pt idx="55">
                  <c:v>2</c:v>
                </c:pt>
                <c:pt idx="56">
                  <c:v>2.4</c:v>
                </c:pt>
                <c:pt idx="57">
                  <c:v>2.8000000000000003</c:v>
                </c:pt>
                <c:pt idx="58">
                  <c:v>3.2</c:v>
                </c:pt>
                <c:pt idx="59">
                  <c:v>3.5999999999999996</c:v>
                </c:pt>
                <c:pt idx="60">
                  <c:v>4</c:v>
                </c:pt>
                <c:pt idx="61">
                  <c:v>4.4000000000000004</c:v>
                </c:pt>
                <c:pt idx="62">
                  <c:v>4.8</c:v>
                </c:pt>
                <c:pt idx="63">
                  <c:v>5.2</c:v>
                </c:pt>
                <c:pt idx="64">
                  <c:v>5.6000000000000005</c:v>
                </c:pt>
                <c:pt idx="65">
                  <c:v>6</c:v>
                </c:pt>
                <c:pt idx="66">
                  <c:v>6.4</c:v>
                </c:pt>
                <c:pt idx="67">
                  <c:v>6.8000000000000007</c:v>
                </c:pt>
                <c:pt idx="68">
                  <c:v>7.1999999999999993</c:v>
                </c:pt>
                <c:pt idx="69">
                  <c:v>7.6</c:v>
                </c:pt>
                <c:pt idx="70">
                  <c:v>8</c:v>
                </c:pt>
                <c:pt idx="71">
                  <c:v>8.4</c:v>
                </c:pt>
                <c:pt idx="72">
                  <c:v>8.8000000000000007</c:v>
                </c:pt>
                <c:pt idx="73">
                  <c:v>9.2000000000000011</c:v>
                </c:pt>
                <c:pt idx="74">
                  <c:v>9.6</c:v>
                </c:pt>
                <c:pt idx="75">
                  <c:v>10</c:v>
                </c:pt>
                <c:pt idx="76">
                  <c:v>10.4</c:v>
                </c:pt>
                <c:pt idx="77">
                  <c:v>10.8</c:v>
                </c:pt>
                <c:pt idx="78">
                  <c:v>11.200000000000001</c:v>
                </c:pt>
                <c:pt idx="79">
                  <c:v>11.6</c:v>
                </c:pt>
                <c:pt idx="80">
                  <c:v>12</c:v>
                </c:pt>
                <c:pt idx="81">
                  <c:v>12.4</c:v>
                </c:pt>
                <c:pt idx="82">
                  <c:v>12.8</c:v>
                </c:pt>
                <c:pt idx="83">
                  <c:v>13.200000000000001</c:v>
                </c:pt>
                <c:pt idx="84">
                  <c:v>13.600000000000001</c:v>
                </c:pt>
                <c:pt idx="85">
                  <c:v>14</c:v>
                </c:pt>
                <c:pt idx="86">
                  <c:v>14.399999999999999</c:v>
                </c:pt>
                <c:pt idx="87">
                  <c:v>14.8</c:v>
                </c:pt>
                <c:pt idx="88">
                  <c:v>15.2</c:v>
                </c:pt>
                <c:pt idx="89">
                  <c:v>15.600000000000001</c:v>
                </c:pt>
                <c:pt idx="90">
                  <c:v>16</c:v>
                </c:pt>
                <c:pt idx="91">
                  <c:v>16.399999999999999</c:v>
                </c:pt>
                <c:pt idx="92">
                  <c:v>16.8</c:v>
                </c:pt>
                <c:pt idx="93">
                  <c:v>17.2</c:v>
                </c:pt>
                <c:pt idx="94">
                  <c:v>17.600000000000001</c:v>
                </c:pt>
                <c:pt idx="95">
                  <c:v>18</c:v>
                </c:pt>
                <c:pt idx="96">
                  <c:v>18.400000000000002</c:v>
                </c:pt>
                <c:pt idx="97">
                  <c:v>18.799999999999997</c:v>
                </c:pt>
                <c:pt idx="98">
                  <c:v>19.2</c:v>
                </c:pt>
                <c:pt idx="99">
                  <c:v>19.600000000000001</c:v>
                </c:pt>
                <c:pt idx="100">
                  <c:v>20</c:v>
                </c:pt>
              </c:numCache>
            </c:numRef>
          </c:xVal>
          <c:yVal>
            <c:numRef>
              <c:f>Sheet3!$K$8:$K$108</c:f>
              <c:numCache>
                <c:formatCode>General</c:formatCode>
                <c:ptCount val="101"/>
                <c:pt idx="0">
                  <c:v>5.1885582967632566E-3</c:v>
                </c:pt>
                <c:pt idx="1">
                  <c:v>5.6279597740693547E-3</c:v>
                </c:pt>
                <c:pt idx="2">
                  <c:v>6.0945557029963059E-3</c:v>
                </c:pt>
                <c:pt idx="3">
                  <c:v>6.5890059393369079E-3</c:v>
                </c:pt>
                <c:pt idx="4">
                  <c:v>7.1118817902616196E-3</c:v>
                </c:pt>
                <c:pt idx="5">
                  <c:v>7.6636549361957249E-3</c:v>
                </c:pt>
                <c:pt idx="6">
                  <c:v>8.2446863135479474E-3</c:v>
                </c:pt>
                <c:pt idx="7">
                  <c:v>8.8552150688156524E-3</c:v>
                </c:pt>
                <c:pt idx="8">
                  <c:v>9.4953477024051717E-3</c:v>
                </c:pt>
                <c:pt idx="9">
                  <c:v>1.0165047527314945E-2</c:v>
                </c:pt>
                <c:pt idx="10">
                  <c:v>1.0864124573451485E-2</c:v>
                </c:pt>
                <c:pt idx="11">
                  <c:v>1.1592226072610488E-2</c:v>
                </c:pt>
                <c:pt idx="12">
                  <c:v>1.2348827661891567E-2</c:v>
                </c:pt>
                <c:pt idx="13">
                  <c:v>1.3133225444375986E-2</c:v>
                </c:pt>
                <c:pt idx="14">
                  <c:v>1.3944529045148745E-2</c:v>
                </c:pt>
                <c:pt idx="15">
                  <c:v>1.4781655798078374E-2</c:v>
                </c:pt>
                <c:pt idx="16">
                  <c:v>1.564332619409391E-2</c:v>
                </c:pt>
                <c:pt idx="17">
                  <c:v>1.6528060714960512E-2</c:v>
                </c:pt>
                <c:pt idx="18">
                  <c:v>1.7434178167726272E-2</c:v>
                </c:pt>
                <c:pt idx="19">
                  <c:v>1.8359795624100398E-2</c:v>
                </c:pt>
                <c:pt idx="20">
                  <c:v>1.9302830056068566E-2</c:v>
                </c:pt>
                <c:pt idx="21">
                  <c:v>2.0261001744135431E-2</c:v>
                </c:pt>
                <c:pt idx="22">
                  <c:v>2.1231839517822582E-2</c:v>
                </c:pt>
                <c:pt idx="23">
                  <c:v>2.2212687869598034E-2</c:v>
                </c:pt>
                <c:pt idx="24">
                  <c:v>2.320071596346053E-2</c:v>
                </c:pt>
                <c:pt idx="25">
                  <c:v>2.4192928538175139E-2</c:v>
                </c:pt>
                <c:pt idx="26">
                  <c:v>2.5186178682913566E-2</c:v>
                </c:pt>
                <c:pt idx="27">
                  <c:v>2.6177182440081801E-2</c:v>
                </c:pt>
                <c:pt idx="28">
                  <c:v>2.7162535166731658E-2</c:v>
                </c:pt>
                <c:pt idx="29">
                  <c:v>2.8138729562486163E-2</c:v>
                </c:pt>
                <c:pt idx="30">
                  <c:v>2.9102175248711337E-2</c:v>
                </c:pt>
                <c:pt idx="31">
                  <c:v>3.0049219761097729E-2</c:v>
                </c:pt>
                <c:pt idx="32">
                  <c:v>3.0976170796238153E-2</c:v>
                </c:pt>
                <c:pt idx="33">
                  <c:v>3.1879319532563032E-2</c:v>
                </c:pt>
                <c:pt idx="34">
                  <c:v>3.2754964827472852E-2</c:v>
                </c:pt>
                <c:pt idx="35">
                  <c:v>3.3599438076022579E-2</c:v>
                </c:pt>
                <c:pt idx="36">
                  <c:v>3.4409128502376665E-2</c:v>
                </c:pt>
                <c:pt idx="37">
                  <c:v>3.5180508643747978E-2</c:v>
                </c:pt>
                <c:pt idx="38">
                  <c:v>3.5910159777905064E-2</c:v>
                </c:pt>
                <c:pt idx="39">
                  <c:v>3.6594797039785937E-2</c:v>
                </c:pt>
                <c:pt idx="40">
                  <c:v>3.7231293970451856E-2</c:v>
                </c:pt>
                <c:pt idx="41">
                  <c:v>3.7816706242661528E-2</c:v>
                </c:pt>
                <c:pt idx="42">
                  <c:v>3.834829431180125E-2</c:v>
                </c:pt>
                <c:pt idx="43">
                  <c:v>3.8823544748770873E-2</c:v>
                </c:pt>
                <c:pt idx="44">
                  <c:v>3.9240190022644943E-2</c:v>
                </c:pt>
                <c:pt idx="45">
                  <c:v>3.9596226515390666E-2</c:v>
                </c:pt>
                <c:pt idx="46">
                  <c:v>3.9889930568463711E-2</c:v>
                </c:pt>
                <c:pt idx="47">
                  <c:v>4.0119872381499638E-2</c:v>
                </c:pt>
                <c:pt idx="48">
                  <c:v>4.028492760630252E-2</c:v>
                </c:pt>
                <c:pt idx="49">
                  <c:v>4.0384286504589827E-2</c:v>
                </c:pt>
                <c:pt idx="50">
                  <c:v>4.0417460565127176E-2</c:v>
                </c:pt>
                <c:pt idx="51">
                  <c:v>4.0384286504589827E-2</c:v>
                </c:pt>
                <c:pt idx="52">
                  <c:v>4.028492760630252E-2</c:v>
                </c:pt>
                <c:pt idx="53">
                  <c:v>4.0119872381499638E-2</c:v>
                </c:pt>
                <c:pt idx="54">
                  <c:v>3.9889930568463711E-2</c:v>
                </c:pt>
                <c:pt idx="55">
                  <c:v>3.9596226515390666E-2</c:v>
                </c:pt>
                <c:pt idx="56">
                  <c:v>3.9240190022644943E-2</c:v>
                </c:pt>
                <c:pt idx="57">
                  <c:v>3.8823544748770873E-2</c:v>
                </c:pt>
                <c:pt idx="58">
                  <c:v>3.834829431180125E-2</c:v>
                </c:pt>
                <c:pt idx="59">
                  <c:v>3.7816706242661528E-2</c:v>
                </c:pt>
                <c:pt idx="60">
                  <c:v>3.7231293970451856E-2</c:v>
                </c:pt>
                <c:pt idx="61">
                  <c:v>3.6594797039785937E-2</c:v>
                </c:pt>
                <c:pt idx="62">
                  <c:v>3.5910159777905064E-2</c:v>
                </c:pt>
                <c:pt idx="63">
                  <c:v>3.5180508643747978E-2</c:v>
                </c:pt>
                <c:pt idx="64">
                  <c:v>3.4409128502376665E-2</c:v>
                </c:pt>
                <c:pt idx="65">
                  <c:v>3.3599438076022579E-2</c:v>
                </c:pt>
                <c:pt idx="66">
                  <c:v>3.2754964827472852E-2</c:v>
                </c:pt>
                <c:pt idx="67">
                  <c:v>3.1879319532563032E-2</c:v>
                </c:pt>
                <c:pt idx="68">
                  <c:v>3.0976170796238153E-2</c:v>
                </c:pt>
                <c:pt idx="69">
                  <c:v>3.0049219761097729E-2</c:v>
                </c:pt>
                <c:pt idx="70">
                  <c:v>2.9102175248711337E-2</c:v>
                </c:pt>
                <c:pt idx="71">
                  <c:v>2.8138729562486163E-2</c:v>
                </c:pt>
                <c:pt idx="72">
                  <c:v>2.7162535166731658E-2</c:v>
                </c:pt>
                <c:pt idx="73">
                  <c:v>2.6177182440081801E-2</c:v>
                </c:pt>
                <c:pt idx="74">
                  <c:v>2.5186178682913566E-2</c:v>
                </c:pt>
                <c:pt idx="75">
                  <c:v>2.4192928538175139E-2</c:v>
                </c:pt>
                <c:pt idx="76">
                  <c:v>2.320071596346053E-2</c:v>
                </c:pt>
                <c:pt idx="77">
                  <c:v>2.2212687869598034E-2</c:v>
                </c:pt>
                <c:pt idx="78">
                  <c:v>2.1231839517822582E-2</c:v>
                </c:pt>
                <c:pt idx="79">
                  <c:v>2.0261001744135431E-2</c:v>
                </c:pt>
                <c:pt idx="80">
                  <c:v>1.9302830056068566E-2</c:v>
                </c:pt>
                <c:pt idx="81">
                  <c:v>1.8359795624100398E-2</c:v>
                </c:pt>
                <c:pt idx="82">
                  <c:v>1.7434178167726272E-2</c:v>
                </c:pt>
                <c:pt idx="83">
                  <c:v>1.6528060714960512E-2</c:v>
                </c:pt>
                <c:pt idx="84">
                  <c:v>1.564332619409391E-2</c:v>
                </c:pt>
                <c:pt idx="85">
                  <c:v>1.4781655798078374E-2</c:v>
                </c:pt>
                <c:pt idx="86">
                  <c:v>1.3944529045148745E-2</c:v>
                </c:pt>
                <c:pt idx="87">
                  <c:v>1.3133225444375986E-2</c:v>
                </c:pt>
                <c:pt idx="88">
                  <c:v>1.2348827661891567E-2</c:v>
                </c:pt>
                <c:pt idx="89">
                  <c:v>1.1592226072610488E-2</c:v>
                </c:pt>
                <c:pt idx="90">
                  <c:v>1.0864124573451485E-2</c:v>
                </c:pt>
                <c:pt idx="91">
                  <c:v>1.0165047527314945E-2</c:v>
                </c:pt>
                <c:pt idx="92">
                  <c:v>9.4953477024051717E-3</c:v>
                </c:pt>
                <c:pt idx="93">
                  <c:v>8.8552150688156524E-3</c:v>
                </c:pt>
                <c:pt idx="94">
                  <c:v>8.2446863135479474E-3</c:v>
                </c:pt>
                <c:pt idx="95">
                  <c:v>7.6636549361957249E-3</c:v>
                </c:pt>
                <c:pt idx="96">
                  <c:v>7.1118817902616196E-3</c:v>
                </c:pt>
                <c:pt idx="97">
                  <c:v>6.5890059393369079E-3</c:v>
                </c:pt>
                <c:pt idx="98">
                  <c:v>6.0945557029963059E-3</c:v>
                </c:pt>
                <c:pt idx="99">
                  <c:v>5.6279597740693547E-3</c:v>
                </c:pt>
                <c:pt idx="100">
                  <c:v>5.1885582967632566E-3</c:v>
                </c:pt>
              </c:numCache>
            </c:numRef>
          </c:yVal>
          <c:smooth val="1"/>
        </c:ser>
        <c:ser>
          <c:idx val="2"/>
          <c:order val="2"/>
          <c:tx>
            <c:v>(epsilon,0)</c:v>
          </c:tx>
          <c:spPr>
            <a:ln w="76200">
              <a:solidFill>
                <a:srgbClr val="0033CC"/>
              </a:solidFill>
              <a:prstDash val="sysDot"/>
            </a:ln>
          </c:spPr>
          <c:marker>
            <c:symbol val="none"/>
          </c:marker>
          <c:xVal>
            <c:numRef>
              <c:f>Sheet3!$F$8:$F$108</c:f>
              <c:numCache>
                <c:formatCode>General</c:formatCode>
                <c:ptCount val="101"/>
                <c:pt idx="0">
                  <c:v>-20</c:v>
                </c:pt>
                <c:pt idx="1">
                  <c:v>-19.600000000000001</c:v>
                </c:pt>
                <c:pt idx="2">
                  <c:v>-19.2</c:v>
                </c:pt>
                <c:pt idx="3">
                  <c:v>-18.799999999999997</c:v>
                </c:pt>
                <c:pt idx="4">
                  <c:v>-18.400000000000002</c:v>
                </c:pt>
                <c:pt idx="5">
                  <c:v>-18</c:v>
                </c:pt>
                <c:pt idx="6">
                  <c:v>-17.600000000000001</c:v>
                </c:pt>
                <c:pt idx="7">
                  <c:v>-17.2</c:v>
                </c:pt>
                <c:pt idx="8">
                  <c:v>-16.8</c:v>
                </c:pt>
                <c:pt idx="9">
                  <c:v>-16.399999999999999</c:v>
                </c:pt>
                <c:pt idx="10">
                  <c:v>-16</c:v>
                </c:pt>
                <c:pt idx="11">
                  <c:v>-15.600000000000001</c:v>
                </c:pt>
                <c:pt idx="12">
                  <c:v>-15.2</c:v>
                </c:pt>
                <c:pt idx="13">
                  <c:v>-14.8</c:v>
                </c:pt>
                <c:pt idx="14">
                  <c:v>-14.399999999999999</c:v>
                </c:pt>
                <c:pt idx="15">
                  <c:v>-14</c:v>
                </c:pt>
                <c:pt idx="16">
                  <c:v>-13.600000000000001</c:v>
                </c:pt>
                <c:pt idx="17">
                  <c:v>-13.200000000000001</c:v>
                </c:pt>
                <c:pt idx="18">
                  <c:v>-12.8</c:v>
                </c:pt>
                <c:pt idx="19">
                  <c:v>-12.4</c:v>
                </c:pt>
                <c:pt idx="20">
                  <c:v>-12</c:v>
                </c:pt>
                <c:pt idx="21">
                  <c:v>-11.6</c:v>
                </c:pt>
                <c:pt idx="22">
                  <c:v>-11.200000000000001</c:v>
                </c:pt>
                <c:pt idx="23">
                  <c:v>-10.8</c:v>
                </c:pt>
                <c:pt idx="24">
                  <c:v>-10.4</c:v>
                </c:pt>
                <c:pt idx="25">
                  <c:v>-10</c:v>
                </c:pt>
                <c:pt idx="26">
                  <c:v>-9.6</c:v>
                </c:pt>
                <c:pt idx="27">
                  <c:v>-9.2000000000000011</c:v>
                </c:pt>
                <c:pt idx="28">
                  <c:v>-8.8000000000000007</c:v>
                </c:pt>
                <c:pt idx="29">
                  <c:v>-8.4</c:v>
                </c:pt>
                <c:pt idx="30">
                  <c:v>-8</c:v>
                </c:pt>
                <c:pt idx="31">
                  <c:v>-7.6</c:v>
                </c:pt>
                <c:pt idx="32">
                  <c:v>-7.1999999999999993</c:v>
                </c:pt>
                <c:pt idx="33">
                  <c:v>-6.8000000000000007</c:v>
                </c:pt>
                <c:pt idx="34">
                  <c:v>-6.4</c:v>
                </c:pt>
                <c:pt idx="35">
                  <c:v>-6</c:v>
                </c:pt>
                <c:pt idx="36">
                  <c:v>-5.6000000000000005</c:v>
                </c:pt>
                <c:pt idx="37">
                  <c:v>-5.2</c:v>
                </c:pt>
                <c:pt idx="38">
                  <c:v>-4.8</c:v>
                </c:pt>
                <c:pt idx="39">
                  <c:v>-4.4000000000000004</c:v>
                </c:pt>
                <c:pt idx="40">
                  <c:v>-4</c:v>
                </c:pt>
                <c:pt idx="41">
                  <c:v>-3.5999999999999996</c:v>
                </c:pt>
                <c:pt idx="42">
                  <c:v>-3.2</c:v>
                </c:pt>
                <c:pt idx="43">
                  <c:v>-2.8000000000000003</c:v>
                </c:pt>
                <c:pt idx="44">
                  <c:v>-2.4</c:v>
                </c:pt>
                <c:pt idx="45">
                  <c:v>-2</c:v>
                </c:pt>
                <c:pt idx="46">
                  <c:v>-1.6</c:v>
                </c:pt>
                <c:pt idx="47">
                  <c:v>-1.2</c:v>
                </c:pt>
                <c:pt idx="48">
                  <c:v>-0.8</c:v>
                </c:pt>
                <c:pt idx="49">
                  <c:v>-0.4</c:v>
                </c:pt>
                <c:pt idx="50">
                  <c:v>0</c:v>
                </c:pt>
                <c:pt idx="51">
                  <c:v>0.4</c:v>
                </c:pt>
                <c:pt idx="52">
                  <c:v>0.8</c:v>
                </c:pt>
                <c:pt idx="53">
                  <c:v>1.2</c:v>
                </c:pt>
                <c:pt idx="54">
                  <c:v>1.6</c:v>
                </c:pt>
                <c:pt idx="55">
                  <c:v>2</c:v>
                </c:pt>
                <c:pt idx="56">
                  <c:v>2.4</c:v>
                </c:pt>
                <c:pt idx="57">
                  <c:v>2.8000000000000003</c:v>
                </c:pt>
                <c:pt idx="58">
                  <c:v>3.2</c:v>
                </c:pt>
                <c:pt idx="59">
                  <c:v>3.5999999999999996</c:v>
                </c:pt>
                <c:pt idx="60">
                  <c:v>4</c:v>
                </c:pt>
                <c:pt idx="61">
                  <c:v>4.4000000000000004</c:v>
                </c:pt>
                <c:pt idx="62">
                  <c:v>4.8</c:v>
                </c:pt>
                <c:pt idx="63">
                  <c:v>5.2</c:v>
                </c:pt>
                <c:pt idx="64">
                  <c:v>5.6000000000000005</c:v>
                </c:pt>
                <c:pt idx="65">
                  <c:v>6</c:v>
                </c:pt>
                <c:pt idx="66">
                  <c:v>6.4</c:v>
                </c:pt>
                <c:pt idx="67">
                  <c:v>6.8000000000000007</c:v>
                </c:pt>
                <c:pt idx="68">
                  <c:v>7.1999999999999993</c:v>
                </c:pt>
                <c:pt idx="69">
                  <c:v>7.6</c:v>
                </c:pt>
                <c:pt idx="70">
                  <c:v>8</c:v>
                </c:pt>
                <c:pt idx="71">
                  <c:v>8.4</c:v>
                </c:pt>
                <c:pt idx="72">
                  <c:v>8.8000000000000007</c:v>
                </c:pt>
                <c:pt idx="73">
                  <c:v>9.2000000000000011</c:v>
                </c:pt>
                <c:pt idx="74">
                  <c:v>9.6</c:v>
                </c:pt>
                <c:pt idx="75">
                  <c:v>10</c:v>
                </c:pt>
                <c:pt idx="76">
                  <c:v>10.4</c:v>
                </c:pt>
                <c:pt idx="77">
                  <c:v>10.8</c:v>
                </c:pt>
                <c:pt idx="78">
                  <c:v>11.200000000000001</c:v>
                </c:pt>
                <c:pt idx="79">
                  <c:v>11.6</c:v>
                </c:pt>
                <c:pt idx="80">
                  <c:v>12</c:v>
                </c:pt>
                <c:pt idx="81">
                  <c:v>12.4</c:v>
                </c:pt>
                <c:pt idx="82">
                  <c:v>12.8</c:v>
                </c:pt>
                <c:pt idx="83">
                  <c:v>13.200000000000001</c:v>
                </c:pt>
                <c:pt idx="84">
                  <c:v>13.600000000000001</c:v>
                </c:pt>
                <c:pt idx="85">
                  <c:v>14</c:v>
                </c:pt>
                <c:pt idx="86">
                  <c:v>14.399999999999999</c:v>
                </c:pt>
                <c:pt idx="87">
                  <c:v>14.8</c:v>
                </c:pt>
                <c:pt idx="88">
                  <c:v>15.2</c:v>
                </c:pt>
                <c:pt idx="89">
                  <c:v>15.600000000000001</c:v>
                </c:pt>
                <c:pt idx="90">
                  <c:v>16</c:v>
                </c:pt>
                <c:pt idx="91">
                  <c:v>16.399999999999999</c:v>
                </c:pt>
                <c:pt idx="92">
                  <c:v>16.8</c:v>
                </c:pt>
                <c:pt idx="93">
                  <c:v>17.2</c:v>
                </c:pt>
                <c:pt idx="94">
                  <c:v>17.600000000000001</c:v>
                </c:pt>
                <c:pt idx="95">
                  <c:v>18</c:v>
                </c:pt>
                <c:pt idx="96">
                  <c:v>18.400000000000002</c:v>
                </c:pt>
                <c:pt idx="97">
                  <c:v>18.799999999999997</c:v>
                </c:pt>
                <c:pt idx="98">
                  <c:v>19.2</c:v>
                </c:pt>
                <c:pt idx="99">
                  <c:v>19.600000000000001</c:v>
                </c:pt>
                <c:pt idx="100">
                  <c:v>20</c:v>
                </c:pt>
              </c:numCache>
            </c:numRef>
          </c:xVal>
          <c:yVal>
            <c:numRef>
              <c:f>Sheet3!$J$8:$J$108</c:f>
              <c:numCache>
                <c:formatCode>General</c:formatCode>
                <c:ptCount val="101"/>
                <c:pt idx="0">
                  <c:v>8.3124457372028959E-3</c:v>
                </c:pt>
                <c:pt idx="1">
                  <c:v>8.7809503959048185E-3</c:v>
                </c:pt>
                <c:pt idx="2">
                  <c:v>9.2655917236902606E-3</c:v>
                </c:pt>
                <c:pt idx="3">
                  <c:v>9.7661576561068938E-3</c:v>
                </c:pt>
                <c:pt idx="4">
                  <c:v>1.0282370236284276E-2</c:v>
                </c:pt>
                <c:pt idx="5">
                  <c:v>1.0813883319975433E-2</c:v>
                </c:pt>
                <c:pt idx="6">
                  <c:v>1.1360280545271087E-2</c:v>
                </c:pt>
                <c:pt idx="7">
                  <c:v>1.1921073594799107E-2</c:v>
                </c:pt>
                <c:pt idx="8">
                  <c:v>1.2495700777350797E-2</c:v>
                </c:pt>
                <c:pt idx="9">
                  <c:v>1.3083525954715904E-2</c:v>
                </c:pt>
                <c:pt idx="10">
                  <c:v>1.3683837838055943E-2</c:v>
                </c:pt>
                <c:pt idx="11">
                  <c:v>1.4295849676400832E-2</c:v>
                </c:pt>
                <c:pt idx="12">
                  <c:v>1.4918699357820834E-2</c:v>
                </c:pt>
                <c:pt idx="13">
                  <c:v>1.5551449941510904E-2</c:v>
                </c:pt>
                <c:pt idx="14">
                  <c:v>1.6193090636438881E-2</c:v>
                </c:pt>
                <c:pt idx="15">
                  <c:v>1.6842538239365622E-2</c:v>
                </c:pt>
                <c:pt idx="16">
                  <c:v>1.749863904196285E-2</c:v>
                </c:pt>
                <c:pt idx="17">
                  <c:v>1.8160171213453282E-2</c:v>
                </c:pt>
                <c:pt idx="18">
                  <c:v>1.8825847661702522E-2</c:v>
                </c:pt>
                <c:pt idx="19">
                  <c:v>1.949431937203033E-2</c:v>
                </c:pt>
                <c:pt idx="20">
                  <c:v>2.0164179219211563E-2</c:v>
                </c:pt>
                <c:pt idx="21">
                  <c:v>2.0833966244236522E-2</c:v>
                </c:pt>
                <c:pt idx="22">
                  <c:v>2.1502170383433435E-2</c:v>
                </c:pt>
                <c:pt idx="23">
                  <c:v>2.2167237633559597E-2</c:v>
                </c:pt>
                <c:pt idx="24">
                  <c:v>2.2827575632481396E-2</c:v>
                </c:pt>
                <c:pt idx="25">
                  <c:v>2.3481559631128815E-2</c:v>
                </c:pt>
                <c:pt idx="26">
                  <c:v>2.4127538828567101E-2</c:v>
                </c:pt>
                <c:pt idx="27">
                  <c:v>2.4763843038320129E-2</c:v>
                </c:pt>
                <c:pt idx="28">
                  <c:v>2.5388789650547281E-2</c:v>
                </c:pt>
                <c:pt idx="29">
                  <c:v>2.6000690851359441E-2</c:v>
                </c:pt>
                <c:pt idx="30">
                  <c:v>2.6597861057499821E-2</c:v>
                </c:pt>
                <c:pt idx="31">
                  <c:v>2.7178624521848872E-2</c:v>
                </c:pt>
                <c:pt idx="32">
                  <c:v>2.7741323062775741E-2</c:v>
                </c:pt>
                <c:pt idx="33">
                  <c:v>2.828432386828348E-2</c:v>
                </c:pt>
                <c:pt idx="34">
                  <c:v>2.8806027324211763E-2</c:v>
                </c:pt>
                <c:pt idx="35">
                  <c:v>2.930487481449387E-2</c:v>
                </c:pt>
                <c:pt idx="36">
                  <c:v>2.9779356440637002E-2</c:v>
                </c:pt>
                <c:pt idx="37">
                  <c:v>3.0228018607222525E-2</c:v>
                </c:pt>
                <c:pt idx="38">
                  <c:v>3.0649471420318763E-2</c:v>
                </c:pt>
                <c:pt idx="39">
                  <c:v>3.1042395846270558E-2</c:v>
                </c:pt>
                <c:pt idx="40">
                  <c:v>3.1405550579379098E-2</c:v>
                </c:pt>
                <c:pt idx="41">
                  <c:v>3.1737778568509657E-2</c:v>
                </c:pt>
                <c:pt idx="42">
                  <c:v>3.203801315465539E-2</c:v>
                </c:pt>
                <c:pt idx="43">
                  <c:v>3.2305283773928294E-2</c:v>
                </c:pt>
                <c:pt idx="44">
                  <c:v>3.2538721183325681E-2</c:v>
                </c:pt>
                <c:pt idx="45">
                  <c:v>3.2737562169906434E-2</c:v>
                </c:pt>
                <c:pt idx="46">
                  <c:v>3.2901153707679875E-2</c:v>
                </c:pt>
                <c:pt idx="47">
                  <c:v>3.3028956530524498E-2</c:v>
                </c:pt>
                <c:pt idx="48">
                  <c:v>3.3120548093780122E-2</c:v>
                </c:pt>
                <c:pt idx="49">
                  <c:v>3.3175624901751639E-2</c:v>
                </c:pt>
                <c:pt idx="50">
                  <c:v>3.3194004183182267E-2</c:v>
                </c:pt>
                <c:pt idx="51">
                  <c:v>3.3175624901751639E-2</c:v>
                </c:pt>
                <c:pt idx="52">
                  <c:v>3.3120548093780122E-2</c:v>
                </c:pt>
                <c:pt idx="53">
                  <c:v>3.3028956530524498E-2</c:v>
                </c:pt>
                <c:pt idx="54">
                  <c:v>3.2901153707679875E-2</c:v>
                </c:pt>
                <c:pt idx="55">
                  <c:v>3.2737562169906434E-2</c:v>
                </c:pt>
                <c:pt idx="56">
                  <c:v>3.2538721183325681E-2</c:v>
                </c:pt>
                <c:pt idx="57">
                  <c:v>3.2305283773928294E-2</c:v>
                </c:pt>
                <c:pt idx="58">
                  <c:v>3.203801315465539E-2</c:v>
                </c:pt>
                <c:pt idx="59">
                  <c:v>3.1737778568509657E-2</c:v>
                </c:pt>
                <c:pt idx="60">
                  <c:v>3.1405550579379098E-2</c:v>
                </c:pt>
                <c:pt idx="61">
                  <c:v>3.1042395846270558E-2</c:v>
                </c:pt>
                <c:pt idx="62">
                  <c:v>3.0649471420318763E-2</c:v>
                </c:pt>
                <c:pt idx="63">
                  <c:v>3.0228018607222525E-2</c:v>
                </c:pt>
                <c:pt idx="64">
                  <c:v>2.9779356440637002E-2</c:v>
                </c:pt>
                <c:pt idx="65">
                  <c:v>2.930487481449387E-2</c:v>
                </c:pt>
                <c:pt idx="66">
                  <c:v>2.8806027324211763E-2</c:v>
                </c:pt>
                <c:pt idx="67">
                  <c:v>2.828432386828348E-2</c:v>
                </c:pt>
                <c:pt idx="68">
                  <c:v>2.7741323062775741E-2</c:v>
                </c:pt>
                <c:pt idx="69">
                  <c:v>2.7178624521848872E-2</c:v>
                </c:pt>
                <c:pt idx="70">
                  <c:v>2.6597861057499821E-2</c:v>
                </c:pt>
                <c:pt idx="71">
                  <c:v>2.6000690851359441E-2</c:v>
                </c:pt>
                <c:pt idx="72">
                  <c:v>2.5388789650547281E-2</c:v>
                </c:pt>
                <c:pt idx="73">
                  <c:v>2.4763843038320129E-2</c:v>
                </c:pt>
                <c:pt idx="74">
                  <c:v>2.4127538828567101E-2</c:v>
                </c:pt>
                <c:pt idx="75">
                  <c:v>2.3481559631128815E-2</c:v>
                </c:pt>
                <c:pt idx="76">
                  <c:v>2.2827575632481396E-2</c:v>
                </c:pt>
                <c:pt idx="77">
                  <c:v>2.2167237633559597E-2</c:v>
                </c:pt>
                <c:pt idx="78">
                  <c:v>2.1502170383433435E-2</c:v>
                </c:pt>
                <c:pt idx="79">
                  <c:v>2.0833966244236522E-2</c:v>
                </c:pt>
                <c:pt idx="80">
                  <c:v>2.0164179219211563E-2</c:v>
                </c:pt>
                <c:pt idx="81">
                  <c:v>1.949431937203033E-2</c:v>
                </c:pt>
                <c:pt idx="82">
                  <c:v>1.8825847661702522E-2</c:v>
                </c:pt>
                <c:pt idx="83">
                  <c:v>1.8160171213453282E-2</c:v>
                </c:pt>
                <c:pt idx="84">
                  <c:v>1.749863904196285E-2</c:v>
                </c:pt>
                <c:pt idx="85">
                  <c:v>1.6842538239365622E-2</c:v>
                </c:pt>
                <c:pt idx="86">
                  <c:v>1.6193090636438881E-2</c:v>
                </c:pt>
                <c:pt idx="87">
                  <c:v>1.5551449941510904E-2</c:v>
                </c:pt>
                <c:pt idx="88">
                  <c:v>1.4918699357820834E-2</c:v>
                </c:pt>
                <c:pt idx="89">
                  <c:v>1.4295849676400832E-2</c:v>
                </c:pt>
                <c:pt idx="90">
                  <c:v>1.3683837838055943E-2</c:v>
                </c:pt>
                <c:pt idx="91">
                  <c:v>1.3083525954715904E-2</c:v>
                </c:pt>
                <c:pt idx="92">
                  <c:v>1.2495700777350797E-2</c:v>
                </c:pt>
                <c:pt idx="93">
                  <c:v>1.1921073594799107E-2</c:v>
                </c:pt>
                <c:pt idx="94">
                  <c:v>1.1360280545271087E-2</c:v>
                </c:pt>
                <c:pt idx="95">
                  <c:v>1.0813883319975433E-2</c:v>
                </c:pt>
                <c:pt idx="96">
                  <c:v>1.0282370236284276E-2</c:v>
                </c:pt>
                <c:pt idx="97">
                  <c:v>9.7661576561068938E-3</c:v>
                </c:pt>
                <c:pt idx="98">
                  <c:v>9.2655917236902606E-3</c:v>
                </c:pt>
                <c:pt idx="99">
                  <c:v>8.7809503959048185E-3</c:v>
                </c:pt>
                <c:pt idx="100">
                  <c:v>8.3124457372028959E-3</c:v>
                </c:pt>
              </c:numCache>
            </c:numRef>
          </c:yVal>
          <c:smooth val="1"/>
        </c:ser>
        <c:ser>
          <c:idx val="0"/>
          <c:order val="3"/>
          <c:tx>
            <c:v>No Privacy</c:v>
          </c:tx>
          <c:spPr>
            <a:ln w="38100" cap="rnd" cmpd="sng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Sheet3!$F$8:$F$108</c:f>
              <c:numCache>
                <c:formatCode>General</c:formatCode>
                <c:ptCount val="101"/>
                <c:pt idx="0">
                  <c:v>-20</c:v>
                </c:pt>
                <c:pt idx="1">
                  <c:v>-19.600000000000001</c:v>
                </c:pt>
                <c:pt idx="2">
                  <c:v>-19.2</c:v>
                </c:pt>
                <c:pt idx="3">
                  <c:v>-18.799999999999997</c:v>
                </c:pt>
                <c:pt idx="4">
                  <c:v>-18.400000000000002</c:v>
                </c:pt>
                <c:pt idx="5">
                  <c:v>-18</c:v>
                </c:pt>
                <c:pt idx="6">
                  <c:v>-17.600000000000001</c:v>
                </c:pt>
                <c:pt idx="7">
                  <c:v>-17.2</c:v>
                </c:pt>
                <c:pt idx="8">
                  <c:v>-16.8</c:v>
                </c:pt>
                <c:pt idx="9">
                  <c:v>-16.399999999999999</c:v>
                </c:pt>
                <c:pt idx="10">
                  <c:v>-16</c:v>
                </c:pt>
                <c:pt idx="11">
                  <c:v>-15.600000000000001</c:v>
                </c:pt>
                <c:pt idx="12">
                  <c:v>-15.2</c:v>
                </c:pt>
                <c:pt idx="13">
                  <c:v>-14.8</c:v>
                </c:pt>
                <c:pt idx="14">
                  <c:v>-14.399999999999999</c:v>
                </c:pt>
                <c:pt idx="15">
                  <c:v>-14</c:v>
                </c:pt>
                <c:pt idx="16">
                  <c:v>-13.600000000000001</c:v>
                </c:pt>
                <c:pt idx="17">
                  <c:v>-13.200000000000001</c:v>
                </c:pt>
                <c:pt idx="18">
                  <c:v>-12.8</c:v>
                </c:pt>
                <c:pt idx="19">
                  <c:v>-12.4</c:v>
                </c:pt>
                <c:pt idx="20">
                  <c:v>-12</c:v>
                </c:pt>
                <c:pt idx="21">
                  <c:v>-11.6</c:v>
                </c:pt>
                <c:pt idx="22">
                  <c:v>-11.200000000000001</c:v>
                </c:pt>
                <c:pt idx="23">
                  <c:v>-10.8</c:v>
                </c:pt>
                <c:pt idx="24">
                  <c:v>-10.4</c:v>
                </c:pt>
                <c:pt idx="25">
                  <c:v>-10</c:v>
                </c:pt>
                <c:pt idx="26">
                  <c:v>-9.6</c:v>
                </c:pt>
                <c:pt idx="27">
                  <c:v>-9.2000000000000011</c:v>
                </c:pt>
                <c:pt idx="28">
                  <c:v>-8.8000000000000007</c:v>
                </c:pt>
                <c:pt idx="29">
                  <c:v>-8.4</c:v>
                </c:pt>
                <c:pt idx="30">
                  <c:v>-8</c:v>
                </c:pt>
                <c:pt idx="31">
                  <c:v>-7.6</c:v>
                </c:pt>
                <c:pt idx="32">
                  <c:v>-7.1999999999999993</c:v>
                </c:pt>
                <c:pt idx="33">
                  <c:v>-6.8000000000000007</c:v>
                </c:pt>
                <c:pt idx="34">
                  <c:v>-6.4</c:v>
                </c:pt>
                <c:pt idx="35">
                  <c:v>-6</c:v>
                </c:pt>
                <c:pt idx="36">
                  <c:v>-5.6000000000000005</c:v>
                </c:pt>
                <c:pt idx="37">
                  <c:v>-5.2</c:v>
                </c:pt>
                <c:pt idx="38">
                  <c:v>-4.8</c:v>
                </c:pt>
                <c:pt idx="39">
                  <c:v>-4.4000000000000004</c:v>
                </c:pt>
                <c:pt idx="40">
                  <c:v>-4</c:v>
                </c:pt>
                <c:pt idx="41">
                  <c:v>-3.5999999999999996</c:v>
                </c:pt>
                <c:pt idx="42">
                  <c:v>-3.2</c:v>
                </c:pt>
                <c:pt idx="43">
                  <c:v>-2.8000000000000003</c:v>
                </c:pt>
                <c:pt idx="44">
                  <c:v>-2.4</c:v>
                </c:pt>
                <c:pt idx="45">
                  <c:v>-2</c:v>
                </c:pt>
                <c:pt idx="46">
                  <c:v>-1.6</c:v>
                </c:pt>
                <c:pt idx="47">
                  <c:v>-1.2</c:v>
                </c:pt>
                <c:pt idx="48">
                  <c:v>-0.8</c:v>
                </c:pt>
                <c:pt idx="49">
                  <c:v>-0.4</c:v>
                </c:pt>
                <c:pt idx="50">
                  <c:v>0</c:v>
                </c:pt>
                <c:pt idx="51">
                  <c:v>0.4</c:v>
                </c:pt>
                <c:pt idx="52">
                  <c:v>0.8</c:v>
                </c:pt>
                <c:pt idx="53">
                  <c:v>1.2</c:v>
                </c:pt>
                <c:pt idx="54">
                  <c:v>1.6</c:v>
                </c:pt>
                <c:pt idx="55">
                  <c:v>2</c:v>
                </c:pt>
                <c:pt idx="56">
                  <c:v>2.4</c:v>
                </c:pt>
                <c:pt idx="57">
                  <c:v>2.8000000000000003</c:v>
                </c:pt>
                <c:pt idx="58">
                  <c:v>3.2</c:v>
                </c:pt>
                <c:pt idx="59">
                  <c:v>3.5999999999999996</c:v>
                </c:pt>
                <c:pt idx="60">
                  <c:v>4</c:v>
                </c:pt>
                <c:pt idx="61">
                  <c:v>4.4000000000000004</c:v>
                </c:pt>
                <c:pt idx="62">
                  <c:v>4.8</c:v>
                </c:pt>
                <c:pt idx="63">
                  <c:v>5.2</c:v>
                </c:pt>
                <c:pt idx="64">
                  <c:v>5.6000000000000005</c:v>
                </c:pt>
                <c:pt idx="65">
                  <c:v>6</c:v>
                </c:pt>
                <c:pt idx="66">
                  <c:v>6.4</c:v>
                </c:pt>
                <c:pt idx="67">
                  <c:v>6.8000000000000007</c:v>
                </c:pt>
                <c:pt idx="68">
                  <c:v>7.1999999999999993</c:v>
                </c:pt>
                <c:pt idx="69">
                  <c:v>7.6</c:v>
                </c:pt>
                <c:pt idx="70">
                  <c:v>8</c:v>
                </c:pt>
                <c:pt idx="71">
                  <c:v>8.4</c:v>
                </c:pt>
                <c:pt idx="72">
                  <c:v>8.8000000000000007</c:v>
                </c:pt>
                <c:pt idx="73">
                  <c:v>9.2000000000000011</c:v>
                </c:pt>
                <c:pt idx="74">
                  <c:v>9.6</c:v>
                </c:pt>
                <c:pt idx="75">
                  <c:v>10</c:v>
                </c:pt>
                <c:pt idx="76">
                  <c:v>10.4</c:v>
                </c:pt>
                <c:pt idx="77">
                  <c:v>10.8</c:v>
                </c:pt>
                <c:pt idx="78">
                  <c:v>11.200000000000001</c:v>
                </c:pt>
                <c:pt idx="79">
                  <c:v>11.6</c:v>
                </c:pt>
                <c:pt idx="80">
                  <c:v>12</c:v>
                </c:pt>
                <c:pt idx="81">
                  <c:v>12.4</c:v>
                </c:pt>
                <c:pt idx="82">
                  <c:v>12.8</c:v>
                </c:pt>
                <c:pt idx="83">
                  <c:v>13.200000000000001</c:v>
                </c:pt>
                <c:pt idx="84">
                  <c:v>13.600000000000001</c:v>
                </c:pt>
                <c:pt idx="85">
                  <c:v>14</c:v>
                </c:pt>
                <c:pt idx="86">
                  <c:v>14.399999999999999</c:v>
                </c:pt>
                <c:pt idx="87">
                  <c:v>14.8</c:v>
                </c:pt>
                <c:pt idx="88">
                  <c:v>15.2</c:v>
                </c:pt>
                <c:pt idx="89">
                  <c:v>15.600000000000001</c:v>
                </c:pt>
                <c:pt idx="90">
                  <c:v>16</c:v>
                </c:pt>
                <c:pt idx="91">
                  <c:v>16.399999999999999</c:v>
                </c:pt>
                <c:pt idx="92">
                  <c:v>16.8</c:v>
                </c:pt>
                <c:pt idx="93">
                  <c:v>17.2</c:v>
                </c:pt>
                <c:pt idx="94">
                  <c:v>17.600000000000001</c:v>
                </c:pt>
                <c:pt idx="95">
                  <c:v>18</c:v>
                </c:pt>
                <c:pt idx="96">
                  <c:v>18.400000000000002</c:v>
                </c:pt>
                <c:pt idx="97">
                  <c:v>18.799999999999997</c:v>
                </c:pt>
                <c:pt idx="98">
                  <c:v>19.2</c:v>
                </c:pt>
                <c:pt idx="99">
                  <c:v>19.600000000000001</c:v>
                </c:pt>
                <c:pt idx="100">
                  <c:v>20</c:v>
                </c:pt>
              </c:numCache>
            </c:numRef>
          </c:xVal>
          <c:yVal>
            <c:numRef>
              <c:f>Sheet3!$H$8:$H$108</c:f>
              <c:numCache>
                <c:formatCode>General</c:formatCode>
                <c:ptCount val="101"/>
                <c:pt idx="0">
                  <c:v>6.6477726179070106E-4</c:v>
                </c:pt>
                <c:pt idx="1">
                  <c:v>7.9445157979665291E-4</c:v>
                </c:pt>
                <c:pt idx="2">
                  <c:v>9.4600895943988911E-4</c:v>
                </c:pt>
                <c:pt idx="3">
                  <c:v>1.1224308788670861E-3</c:v>
                </c:pt>
                <c:pt idx="4">
                  <c:v>1.3269681597355828E-3</c:v>
                </c:pt>
                <c:pt idx="5">
                  <c:v>1.5631402221633905E-3</c:v>
                </c:pt>
                <c:pt idx="6">
                  <c:v>1.8347289526916956E-3</c:v>
                </c:pt>
                <c:pt idx="7">
                  <c:v>2.1457663491224557E-3</c:v>
                </c:pt>
                <c:pt idx="8">
                  <c:v>2.5005151256071584E-3</c:v>
                </c:pt>
                <c:pt idx="9">
                  <c:v>2.9034415097605468E-3</c:v>
                </c:pt>
                <c:pt idx="10">
                  <c:v>3.3591795442264346E-3</c:v>
                </c:pt>
                <c:pt idx="11">
                  <c:v>3.8724863207381484E-3</c:v>
                </c:pt>
                <c:pt idx="12">
                  <c:v>4.4481877271011919E-3</c:v>
                </c:pt>
                <c:pt idx="13">
                  <c:v>5.0911144773673773E-3</c:v>
                </c:pt>
                <c:pt idx="14">
                  <c:v>5.8060284221183468E-3</c:v>
                </c:pt>
                <c:pt idx="15">
                  <c:v>6.597539397064079E-3</c:v>
                </c:pt>
                <c:pt idx="16">
                  <c:v>7.4700131602606148E-3</c:v>
                </c:pt>
                <c:pt idx="17">
                  <c:v>8.4274712855802077E-3</c:v>
                </c:pt>
                <c:pt idx="18">
                  <c:v>9.4734842152797982E-3</c:v>
                </c:pt>
                <c:pt idx="19">
                  <c:v>1.0611059018547508E-2</c:v>
                </c:pt>
                <c:pt idx="20">
                  <c:v>1.1842523745134127E-2</c:v>
                </c:pt>
                <c:pt idx="21">
                  <c:v>1.3169410591635849E-2</c:v>
                </c:pt>
                <c:pt idx="22">
                  <c:v>1.4592340399720119E-2</c:v>
                </c:pt>
                <c:pt idx="23">
                  <c:v>1.6110911267022566E-2</c:v>
                </c:pt>
                <c:pt idx="24">
                  <c:v>1.7723594258937339E-2</c:v>
                </c:pt>
                <c:pt idx="25">
                  <c:v>1.9427639349883757E-2</c:v>
                </c:pt>
                <c:pt idx="26">
                  <c:v>2.1218994783725815E-2</c:v>
                </c:pt>
                <c:pt idx="27">
                  <c:v>2.3092243014395053E-2</c:v>
                </c:pt>
                <c:pt idx="28">
                  <c:v>2.504055626125707E-2</c:v>
                </c:pt>
                <c:pt idx="29">
                  <c:v>2.7055674484062049E-2</c:v>
                </c:pt>
                <c:pt idx="30">
                  <c:v>2.9127908247481942E-2</c:v>
                </c:pt>
                <c:pt idx="31">
                  <c:v>3.1246168507066255E-2</c:v>
                </c:pt>
                <c:pt idx="32">
                  <c:v>3.3398024812764174E-2</c:v>
                </c:pt>
                <c:pt idx="33">
                  <c:v>3.5569792802906938E-2</c:v>
                </c:pt>
                <c:pt idx="34">
                  <c:v>3.7746651164717565E-2</c:v>
                </c:pt>
                <c:pt idx="35">
                  <c:v>3.9912787484813229E-2</c:v>
                </c:pt>
                <c:pt idx="36">
                  <c:v>4.2051571625943078E-2</c:v>
                </c:pt>
                <c:pt idx="37">
                  <c:v>4.4145754468248768E-2</c:v>
                </c:pt>
                <c:pt idx="38">
                  <c:v>4.6177689070477944E-2</c:v>
                </c:pt>
                <c:pt idx="39">
                  <c:v>4.8129570565675878E-2</c:v>
                </c:pt>
                <c:pt idx="40">
                  <c:v>4.9983690433769948E-2</c:v>
                </c:pt>
                <c:pt idx="41">
                  <c:v>5.172270021590001E-2</c:v>
                </c:pt>
                <c:pt idx="42">
                  <c:v>5.3329879275899564E-2</c:v>
                </c:pt>
                <c:pt idx="43">
                  <c:v>5.4789400893323084E-2</c:v>
                </c:pt>
                <c:pt idx="44">
                  <c:v>5.6086590805969262E-2</c:v>
                </c:pt>
                <c:pt idx="45">
                  <c:v>5.7208172319078619E-2</c:v>
                </c:pt>
                <c:pt idx="46">
                  <c:v>5.8142492268752122E-2</c:v>
                </c:pt>
                <c:pt idx="47">
                  <c:v>5.887972246806434E-2</c:v>
                </c:pt>
                <c:pt idx="48">
                  <c:v>5.9412031769048412E-2</c:v>
                </c:pt>
                <c:pt idx="49">
                  <c:v>5.9733724529341038E-2</c:v>
                </c:pt>
                <c:pt idx="50">
                  <c:v>5.9841342060214901E-2</c:v>
                </c:pt>
                <c:pt idx="51">
                  <c:v>5.9733724529341038E-2</c:v>
                </c:pt>
                <c:pt idx="52">
                  <c:v>5.9412031769048412E-2</c:v>
                </c:pt>
                <c:pt idx="53">
                  <c:v>5.887972246806434E-2</c:v>
                </c:pt>
                <c:pt idx="54">
                  <c:v>5.8142492268752122E-2</c:v>
                </c:pt>
                <c:pt idx="55">
                  <c:v>5.7208172319078619E-2</c:v>
                </c:pt>
                <c:pt idx="56">
                  <c:v>5.6086590805969262E-2</c:v>
                </c:pt>
                <c:pt idx="57">
                  <c:v>5.4789400893323084E-2</c:v>
                </c:pt>
                <c:pt idx="58">
                  <c:v>5.3329879275899564E-2</c:v>
                </c:pt>
                <c:pt idx="59">
                  <c:v>5.172270021590001E-2</c:v>
                </c:pt>
                <c:pt idx="60">
                  <c:v>4.9983690433769948E-2</c:v>
                </c:pt>
                <c:pt idx="61">
                  <c:v>4.8129570565675878E-2</c:v>
                </c:pt>
                <c:pt idx="62">
                  <c:v>4.6177689070477944E-2</c:v>
                </c:pt>
                <c:pt idx="63">
                  <c:v>4.4145754468248768E-2</c:v>
                </c:pt>
                <c:pt idx="64">
                  <c:v>4.2051571625943078E-2</c:v>
                </c:pt>
                <c:pt idx="65">
                  <c:v>3.9912787484813229E-2</c:v>
                </c:pt>
                <c:pt idx="66">
                  <c:v>3.7746651164717565E-2</c:v>
                </c:pt>
                <c:pt idx="67">
                  <c:v>3.5569792802906938E-2</c:v>
                </c:pt>
                <c:pt idx="68">
                  <c:v>3.3398024812764174E-2</c:v>
                </c:pt>
                <c:pt idx="69">
                  <c:v>3.1246168507066255E-2</c:v>
                </c:pt>
                <c:pt idx="70">
                  <c:v>2.9127908247481942E-2</c:v>
                </c:pt>
                <c:pt idx="71">
                  <c:v>2.7055674484062049E-2</c:v>
                </c:pt>
                <c:pt idx="72">
                  <c:v>2.504055626125707E-2</c:v>
                </c:pt>
                <c:pt idx="73">
                  <c:v>2.3092243014395053E-2</c:v>
                </c:pt>
                <c:pt idx="74">
                  <c:v>2.1218994783725815E-2</c:v>
                </c:pt>
                <c:pt idx="75">
                  <c:v>1.9427639349883757E-2</c:v>
                </c:pt>
                <c:pt idx="76">
                  <c:v>1.7723594258937339E-2</c:v>
                </c:pt>
                <c:pt idx="77">
                  <c:v>1.6110911267022566E-2</c:v>
                </c:pt>
                <c:pt idx="78">
                  <c:v>1.4592340399720119E-2</c:v>
                </c:pt>
                <c:pt idx="79">
                  <c:v>1.3169410591635849E-2</c:v>
                </c:pt>
                <c:pt idx="80">
                  <c:v>1.1842523745134127E-2</c:v>
                </c:pt>
                <c:pt idx="81">
                  <c:v>1.0611059018547508E-2</c:v>
                </c:pt>
                <c:pt idx="82">
                  <c:v>9.4734842152797982E-3</c:v>
                </c:pt>
                <c:pt idx="83">
                  <c:v>8.4274712855802077E-3</c:v>
                </c:pt>
                <c:pt idx="84">
                  <c:v>7.4700131602606148E-3</c:v>
                </c:pt>
                <c:pt idx="85">
                  <c:v>6.597539397064079E-3</c:v>
                </c:pt>
                <c:pt idx="86">
                  <c:v>5.8060284221183468E-3</c:v>
                </c:pt>
                <c:pt idx="87">
                  <c:v>5.0911144773673773E-3</c:v>
                </c:pt>
                <c:pt idx="88">
                  <c:v>4.4481877271011919E-3</c:v>
                </c:pt>
                <c:pt idx="89">
                  <c:v>3.8724863207381484E-3</c:v>
                </c:pt>
                <c:pt idx="90">
                  <c:v>3.3591795442264346E-3</c:v>
                </c:pt>
                <c:pt idx="91">
                  <c:v>2.9034415097605468E-3</c:v>
                </c:pt>
                <c:pt idx="92">
                  <c:v>2.5005151256071584E-3</c:v>
                </c:pt>
                <c:pt idx="93">
                  <c:v>2.1457663491224557E-3</c:v>
                </c:pt>
                <c:pt idx="94">
                  <c:v>1.8347289526916956E-3</c:v>
                </c:pt>
                <c:pt idx="95">
                  <c:v>1.5631402221633905E-3</c:v>
                </c:pt>
                <c:pt idx="96">
                  <c:v>1.3269681597355828E-3</c:v>
                </c:pt>
                <c:pt idx="97">
                  <c:v>1.1224308788670861E-3</c:v>
                </c:pt>
                <c:pt idx="98">
                  <c:v>9.4600895943988911E-4</c:v>
                </c:pt>
                <c:pt idx="99">
                  <c:v>7.9445157979665291E-4</c:v>
                </c:pt>
                <c:pt idx="100">
                  <c:v>6.6477726179070106E-4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0917976"/>
        <c:axId val="680909352"/>
      </c:scatterChart>
      <c:valAx>
        <c:axId val="680917976"/>
        <c:scaling>
          <c:orientation val="minMax"/>
          <c:max val="20"/>
          <c:min val="-2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tailEnd type="triangle"/>
          </a:ln>
        </c:spPr>
        <c:crossAx val="680909352"/>
        <c:crosses val="autoZero"/>
        <c:crossBetween val="midCat"/>
        <c:majorUnit val="10"/>
      </c:valAx>
      <c:valAx>
        <c:axId val="680909352"/>
        <c:scaling>
          <c:orientation val="minMax"/>
          <c:max val="6.0000000000000012E-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tailEnd type="triangle"/>
          </a:ln>
        </c:spPr>
        <c:crossAx val="680917976"/>
        <c:crosses val="autoZero"/>
        <c:crossBetween val="midCat"/>
        <c:majorUnit val="1.0000000000000002E-2"/>
        <c:minorUnit val="2.0000000000000005E-3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30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9A0DFF9-92F9-4A84-9826-ADA189D8FB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61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0DFF9-92F9-4A84-9826-ADA189D8FB7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68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C4889-6683-4DFB-A765-C8F19BCDDF20}" type="slidenum">
              <a:rPr lang="en-US"/>
              <a:pPr/>
              <a:t>11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73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0DFF9-92F9-4A84-9826-ADA189D8FB7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15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C4889-6683-4DFB-A765-C8F19BCDDF20}" type="slidenum">
              <a:rPr lang="en-US"/>
              <a:pPr/>
              <a:t>14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53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C4889-6683-4DFB-A765-C8F19BCDDF20}" type="slidenum">
              <a:rPr lang="en-US"/>
              <a:pPr/>
              <a:t>15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753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C4889-6683-4DFB-A765-C8F19BCDDF20}" type="slidenum">
              <a:rPr lang="en-US"/>
              <a:pPr/>
              <a:t>16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53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C4889-6683-4DFB-A765-C8F19BCDDF20}" type="slidenum">
              <a:rPr lang="en-US"/>
              <a:pPr/>
              <a:t>17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35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C4889-6683-4DFB-A765-C8F19BCDDF20}" type="slidenum">
              <a:rPr lang="en-US"/>
              <a:pPr/>
              <a:t>18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41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C4889-6683-4DFB-A765-C8F19BCDDF20}" type="slidenum">
              <a:rPr lang="en-US"/>
              <a:pPr/>
              <a:t>19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24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C4889-6683-4DFB-A765-C8F19BCDDF20}" type="slidenum">
              <a:rPr lang="en-US"/>
              <a:pPr/>
              <a:t>20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06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C4889-6683-4DFB-A765-C8F19BCDDF20}" type="slidenum">
              <a:rPr lang="en-US"/>
              <a:pPr/>
              <a:t>21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C4889-6683-4DFB-A765-C8F19BCDDF20}" type="slidenum">
              <a:rPr lang="en-US"/>
              <a:pPr/>
              <a:t>2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21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\mu=1/2, \tau=1, delta=0.1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0DFF9-92F9-4A84-9826-ADA189D8FB7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66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point: privacy relaxation is fairly</a:t>
            </a:r>
            <a:r>
              <a:rPr lang="en-US" baseline="0" dirty="0" smtClean="0"/>
              <a:t> benign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0DFF9-92F9-4A84-9826-ADA189D8FB7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992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K=10, M=0.16, V=0.4, </a:t>
            </a:r>
            <a:r>
              <a:rPr lang="en-US" dirty="0" err="1" smtClean="0"/>
              <a:t>Eps</a:t>
            </a:r>
            <a:r>
              <a:rPr lang="en-US" dirty="0" smtClean="0"/>
              <a:t>=0.4,</a:t>
            </a:r>
            <a:r>
              <a:rPr lang="en-US" baseline="0" dirty="0" smtClean="0"/>
              <a:t> delta=0.1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0DFF9-92F9-4A84-9826-ADA189D8FB7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872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K=10,</a:t>
            </a:r>
            <a:r>
              <a:rPr lang="en-US" baseline="0" dirty="0" smtClean="0"/>
              <a:t> </a:t>
            </a:r>
            <a:r>
              <a:rPr lang="en-US" dirty="0" smtClean="0"/>
              <a:t>Cohort</a:t>
            </a:r>
            <a:r>
              <a:rPr lang="en-US" baseline="0" dirty="0" smtClean="0"/>
              <a:t> = 200, 2/3 consent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0DFF9-92F9-4A84-9826-ADA189D8FB7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771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C4889-6683-4DFB-A765-C8F19BCDDF20}" type="slidenum">
              <a:rPr lang="en-US"/>
              <a:pPr/>
              <a:t>29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537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C4889-6683-4DFB-A765-C8F19BCDDF20}" type="slidenum">
              <a:rPr lang="en-US"/>
              <a:pPr/>
              <a:t>30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719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C4889-6683-4DFB-A765-C8F19BCDDF20}" type="slidenum">
              <a:rPr lang="en-US"/>
              <a:pPr/>
              <a:t>31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812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C4889-6683-4DFB-A765-C8F19BCDDF20}" type="slidenum">
              <a:rPr lang="en-US"/>
              <a:pPr/>
              <a:t>3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49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7524BD-AA63-4153-BB15-572A341053D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Talk about why composition is important</a:t>
            </a:r>
          </a:p>
        </p:txBody>
      </p:sp>
    </p:spTree>
    <p:extLst>
      <p:ext uri="{BB962C8B-B14F-4D97-AF65-F5344CB8AC3E}">
        <p14:creationId xmlns:p14="http://schemas.microsoft.com/office/powerpoint/2010/main" val="973799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C4889-6683-4DFB-A765-C8F19BCDDF20}" type="slidenum">
              <a:rPr lang="en-US"/>
              <a:pPr/>
              <a:t>5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43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C4889-6683-4DFB-A765-C8F19BCDDF20}" type="slidenum">
              <a:rPr lang="en-US"/>
              <a:pPr/>
              <a:t>6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83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39750"/>
            <a:ext cx="3594100" cy="2695575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3414713"/>
            <a:ext cx="7556500" cy="3233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913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39750"/>
            <a:ext cx="3594100" cy="2695575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3414713"/>
            <a:ext cx="7556500" cy="3233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86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C4889-6683-4DFB-A765-C8F19BCDDF20}" type="slidenum">
              <a:rPr lang="en-US"/>
              <a:pPr/>
              <a:t>10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2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62286-5D50-464E-B72D-57D68C7A60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84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5A052-3B26-41EA-8C8A-81AF5A9DBD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36110-848D-455C-BE79-8DC900B3DF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9C9C1-7F5C-45D5-A8BE-E9C6A18083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4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62E3A-902D-421C-8B14-806DB5C4C4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0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CA5C4-3453-42AD-8F0E-6C418FE58A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2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60F55-AFD2-47D6-B29B-102591B079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5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331F1-418C-4177-9323-70A2C4EEA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4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C467C-076A-47D6-8465-744282260A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2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836F0-CBAD-4040-A16F-E1D1F17618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EBC17-2F9E-4B61-947B-D239836EED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0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14B4EEC-11B2-475A-B89E-749D4DC1F2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2.png"/><Relationship Id="rId4" Type="http://schemas.openxmlformats.org/officeDocument/2006/relationships/image" Target="../media/image2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752600"/>
            <a:ext cx="7772400" cy="1470025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Composition: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The Key to Differential Privacy’s Success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733800"/>
            <a:ext cx="8305800" cy="17526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33CC"/>
                </a:solidFill>
              </a:rPr>
              <a:t/>
            </a:r>
            <a:br>
              <a:rPr lang="en-US" sz="1800" b="1" dirty="0" smtClean="0">
                <a:solidFill>
                  <a:srgbClr val="0033CC"/>
                </a:solidFill>
              </a:rPr>
            </a:br>
            <a:r>
              <a:rPr lang="en-US" dirty="0" smtClean="0"/>
              <a:t>Guy </a:t>
            </a:r>
            <a:r>
              <a:rPr lang="en-US" dirty="0" smtClean="0"/>
              <a:t>Rothblum</a:t>
            </a:r>
            <a:endParaRPr lang="en-US" dirty="0" smtClean="0"/>
          </a:p>
        </p:txBody>
      </p:sp>
      <p:pic>
        <p:nvPicPr>
          <p:cNvPr id="1026" name="Picture 2" descr="http://wis-wander.weizmann.ac.il/sites/default/files/WIZ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2" y="4572000"/>
            <a:ext cx="3736975" cy="195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597852"/>
      </p:ext>
    </p:extLst>
  </p:cSld>
  <p:clrMapOvr>
    <a:masterClrMapping/>
  </p:clrMapOvr>
  <p:transition advTm="168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This Talk: DP Composition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7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/>
              <a:lstStyle/>
              <a:p>
                <a:r>
                  <a:rPr lang="en-US" sz="2800" dirty="0" smtClean="0"/>
                  <a:t>Basic composition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analyses,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/>
                  <a:t>-DP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Õ</m:t>
                    </m:r>
                    <m:r>
                      <a:rPr lang="en-US" sz="28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-DP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r>
                  <a:rPr lang="en-US" sz="2800" dirty="0" smtClean="0"/>
                  <a:t>Advanced composition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analyses,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-</a:t>
                </a:r>
                <a:r>
                  <a:rPr lang="en-US" sz="2800" dirty="0" smtClean="0"/>
                  <a:t>DP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Õ</m:t>
                    </m:r>
                    <m:r>
                      <a:rPr 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-</a:t>
                </a:r>
                <a:r>
                  <a:rPr lang="en-US" sz="2800" dirty="0" smtClean="0"/>
                  <a:t>DP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*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r>
                  <a:rPr lang="en-US" sz="2800" dirty="0" smtClean="0"/>
                  <a:t>A </a:t>
                </a:r>
                <a:r>
                  <a:rPr lang="en-US" sz="2800" dirty="0"/>
                  <a:t>more </a:t>
                </a:r>
                <a:r>
                  <a:rPr lang="en-US" sz="2800" dirty="0" smtClean="0"/>
                  <a:t>refined understanding</a:t>
                </a:r>
                <a:endParaRPr lang="en-US" sz="2800" dirty="0"/>
              </a:p>
            </p:txBody>
          </p:sp>
        </mc:Choice>
        <mc:Fallback xmlns="">
          <p:sp>
            <p:nvSpPr>
              <p:cNvPr id="187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953000"/>
              </a:xfrm>
              <a:blipFill rotWithShape="0">
                <a:blip r:embed="rId4"/>
                <a:stretch>
                  <a:fillRect l="-1333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46269274"/>
      </p:ext>
    </p:extLst>
  </p:cSld>
  <p:clrMapOvr>
    <a:masterClrMapping/>
  </p:clrMapOvr>
  <p:transition advTm="7169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Advanced Composition [DRV10]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7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Composing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algorithms,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/>
                  <a:t>-DP:</a:t>
                </a:r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8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sz="2800" i="1" dirty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dirty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2800" i="1" dirty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 dirty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800" b="0" i="1" dirty="0" smtClean="0">
                                            <a:solidFill>
                                              <a:srgbClr val="0033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 dirty="0">
                                            <a:solidFill>
                                              <a:srgbClr val="0033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en-US" sz="2800" b="0" i="1" dirty="0" smtClean="0">
                                            <a:solidFill>
                                              <a:srgbClr val="0033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func>
                          </m:e>
                        </m:rad>
                        <m:r>
                          <a:rPr lang="en-US" sz="28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en-US" sz="28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with </a:t>
                </a:r>
                <a:r>
                  <a:rPr lang="en-US" sz="2800" dirty="0"/>
                  <a:t>all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probability.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Compare with: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/>
                  <a:t> (basic composition)</a:t>
                </a:r>
              </a:p>
            </p:txBody>
          </p:sp>
        </mc:Choice>
        <mc:Fallback>
          <p:sp>
            <p:nvSpPr>
              <p:cNvPr id="187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953000"/>
              </a:xfrm>
              <a:blipFill rotWithShape="0">
                <a:blip r:embed="rId4"/>
                <a:stretch>
                  <a:fillRect l="-1481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34"/>
          <p:cNvSpPr>
            <a:spLocks noChangeArrowheads="1"/>
          </p:cNvSpPr>
          <p:nvPr/>
        </p:nvSpPr>
        <p:spPr bwMode="auto">
          <a:xfrm>
            <a:off x="4038600" y="3790950"/>
            <a:ext cx="2272261" cy="571500"/>
          </a:xfrm>
          <a:prstGeom prst="wedgeRoundRectCallout">
            <a:avLst>
              <a:gd name="adj1" fmla="val -88708"/>
              <a:gd name="adj2" fmla="val -61227"/>
              <a:gd name="adj3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?</a:t>
            </a:r>
            <a:endParaRPr lang="el-GR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endParaRPr lang="en-US" altLang="en-US" sz="2400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0862392"/>
      </p:ext>
    </p:extLst>
  </p:cSld>
  <p:clrMapOvr>
    <a:masterClrMapping/>
  </p:clrMapOvr>
  <p:transition advTm="716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800" dirty="0" smtClean="0">
                <a:solidFill>
                  <a:srgbClr val="FF0000"/>
                </a:solidFill>
              </a:rPr>
              <a:t>What is Privacy Loss? </a:t>
            </a:r>
            <a:endParaRPr lang="en-US" sz="3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5334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Fix adjacent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 dirty="0">
                        <a:latin typeface="Cambria Math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 dirty="0">
                        <a:latin typeface="Cambria Math"/>
                      </a:rPr>
                      <m:t>′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smtClean="0"/>
                  <a:t>draw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𝐶</m:t>
                    </m:r>
                    <m:r>
                      <a:rPr lang="en-US" sz="2800" i="1">
                        <a:latin typeface="Cambria Math"/>
                      </a:rPr>
                      <m:t>←</m:t>
                    </m:r>
                    <m:r>
                      <a:rPr lang="en-US" sz="2800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sz="28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𝑃𝑟𝑖𝑣𝑎𝑐𝑦𝐿𝑜𝑠𝑠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i="1">
                          <a:latin typeface="Cambria Math" pitchFamily="18" charset="0"/>
                          <a:ea typeface="Cambria Math" pitchFamily="18" charset="0"/>
                        </a:rPr>
                        <m:t>ln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itchFamily="18" charset="0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800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</a:rPr>
                                        <m:t>𝑀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ea typeface="Cambria Math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</m:d>
                                      <m:r>
                                        <a:rPr lang="en-US" sz="2800" i="1">
                                          <a:latin typeface="Cambria Math"/>
                                          <a:ea typeface="Cambria Math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800" i="1">
                                          <a:latin typeface="Cambria Math" pitchFamily="18" charset="0"/>
                                          <a:ea typeface="Cambria Math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itchFamily="18" charset="0"/>
                                  <a:ea typeface="Cambria Math" pitchFamily="18" charset="0"/>
                                </a:rPr>
                                <m:t>Pr</m:t>
                              </m:r>
                              <m:r>
                                <a:rPr lang="en-US" sz="2800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⁡[</m:t>
                              </m:r>
                              <m:r>
                                <a:rPr lang="en-US" sz="2800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𝐷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  <a:ea typeface="Cambria Math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𝐶</m:t>
                              </m:r>
                              <m:r>
                                <m:rPr>
                                  <m:nor/>
                                </m:rPr>
                                <a:rPr lang="en-US" sz="2800" dirty="0">
                                  <a:latin typeface="Cambria Math" pitchFamily="18" charset="0"/>
                                  <a:ea typeface="Cambria Math" pitchFamily="18" charset="0"/>
                                </a:rPr>
                                <m:t>]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/>
                </a:r>
                <a:br>
                  <a:rPr lang="en-US" sz="2800" b="1" dirty="0" smtClean="0">
                    <a:solidFill>
                      <a:srgbClr val="FF0000"/>
                    </a:solidFill>
                  </a:rPr>
                </a:br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can be positive, negative (or infinite)</a:t>
                </a:r>
              </a:p>
            </p:txBody>
          </p:sp>
        </mc:Choice>
        <mc:Fallback xmlns="">
          <p:sp>
            <p:nvSpPr>
              <p:cNvPr id="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5334000"/>
              </a:xfrm>
              <a:blipFill rotWithShape="0">
                <a:blip r:embed="rId3"/>
                <a:stretch>
                  <a:fillRect l="-1481" t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reeform 5"/>
          <p:cNvSpPr>
            <a:spLocks/>
          </p:cNvSpPr>
          <p:nvPr/>
        </p:nvSpPr>
        <p:spPr bwMode="auto">
          <a:xfrm>
            <a:off x="991394" y="4419600"/>
            <a:ext cx="3123406" cy="1524000"/>
          </a:xfrm>
          <a:custGeom>
            <a:avLst/>
            <a:gdLst>
              <a:gd name="T0" fmla="*/ 0 w 1968"/>
              <a:gd name="T1" fmla="*/ 1143000 h 720"/>
              <a:gd name="T2" fmla="*/ 1447800 w 1968"/>
              <a:gd name="T3" fmla="*/ 1066800 h 720"/>
              <a:gd name="T4" fmla="*/ 2438400 w 1968"/>
              <a:gd name="T5" fmla="*/ 685800 h 720"/>
              <a:gd name="T6" fmla="*/ 3124200 w 196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968"/>
              <a:gd name="T13" fmla="*/ 0 h 720"/>
              <a:gd name="T14" fmla="*/ 1968 w 196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8" h="720">
                <a:moveTo>
                  <a:pt x="0" y="720"/>
                </a:moveTo>
                <a:cubicBezTo>
                  <a:pt x="328" y="720"/>
                  <a:pt x="656" y="720"/>
                  <a:pt x="912" y="672"/>
                </a:cubicBezTo>
                <a:cubicBezTo>
                  <a:pt x="1168" y="624"/>
                  <a:pt x="1360" y="544"/>
                  <a:pt x="1536" y="432"/>
                </a:cubicBezTo>
                <a:cubicBezTo>
                  <a:pt x="1712" y="320"/>
                  <a:pt x="1896" y="72"/>
                  <a:pt x="1968" y="0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 flipH="1">
            <a:off x="4115594" y="4419600"/>
            <a:ext cx="3123406" cy="1524000"/>
          </a:xfrm>
          <a:custGeom>
            <a:avLst/>
            <a:gdLst>
              <a:gd name="T0" fmla="*/ 0 w 1968"/>
              <a:gd name="T1" fmla="*/ 1143000 h 720"/>
              <a:gd name="T2" fmla="*/ 1447800 w 1968"/>
              <a:gd name="T3" fmla="*/ 1066800 h 720"/>
              <a:gd name="T4" fmla="*/ 2438400 w 1968"/>
              <a:gd name="T5" fmla="*/ 685800 h 720"/>
              <a:gd name="T6" fmla="*/ 3124200 w 196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968"/>
              <a:gd name="T13" fmla="*/ 0 h 720"/>
              <a:gd name="T14" fmla="*/ 1968 w 196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8" h="720">
                <a:moveTo>
                  <a:pt x="0" y="720"/>
                </a:moveTo>
                <a:cubicBezTo>
                  <a:pt x="328" y="720"/>
                  <a:pt x="656" y="720"/>
                  <a:pt x="912" y="672"/>
                </a:cubicBezTo>
                <a:cubicBezTo>
                  <a:pt x="1168" y="624"/>
                  <a:pt x="1360" y="544"/>
                  <a:pt x="1536" y="432"/>
                </a:cubicBezTo>
                <a:cubicBezTo>
                  <a:pt x="1712" y="320"/>
                  <a:pt x="1896" y="72"/>
                  <a:pt x="1968" y="0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0" name="Freeform 7"/>
          <p:cNvSpPr>
            <a:spLocks/>
          </p:cNvSpPr>
          <p:nvPr/>
        </p:nvSpPr>
        <p:spPr bwMode="auto">
          <a:xfrm>
            <a:off x="1377458" y="4441209"/>
            <a:ext cx="3086497" cy="1524000"/>
          </a:xfrm>
          <a:custGeom>
            <a:avLst/>
            <a:gdLst>
              <a:gd name="T0" fmla="*/ 0 w 1968"/>
              <a:gd name="T1" fmla="*/ 1143000 h 720"/>
              <a:gd name="T2" fmla="*/ 1447800 w 1968"/>
              <a:gd name="T3" fmla="*/ 1066800 h 720"/>
              <a:gd name="T4" fmla="*/ 2438400 w 1968"/>
              <a:gd name="T5" fmla="*/ 685800 h 720"/>
              <a:gd name="T6" fmla="*/ 3124200 w 196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968"/>
              <a:gd name="T13" fmla="*/ 0 h 720"/>
              <a:gd name="T14" fmla="*/ 1968 w 196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8" h="720">
                <a:moveTo>
                  <a:pt x="0" y="720"/>
                </a:moveTo>
                <a:cubicBezTo>
                  <a:pt x="328" y="720"/>
                  <a:pt x="656" y="720"/>
                  <a:pt x="912" y="672"/>
                </a:cubicBezTo>
                <a:cubicBezTo>
                  <a:pt x="1168" y="624"/>
                  <a:pt x="1360" y="544"/>
                  <a:pt x="1536" y="432"/>
                </a:cubicBezTo>
                <a:cubicBezTo>
                  <a:pt x="1712" y="320"/>
                  <a:pt x="1896" y="72"/>
                  <a:pt x="1968" y="0"/>
                </a:cubicBezTo>
              </a:path>
            </a:pathLst>
          </a:custGeom>
          <a:noFill/>
          <a:ln w="254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1" name="Freeform 8"/>
          <p:cNvSpPr>
            <a:spLocks/>
          </p:cNvSpPr>
          <p:nvPr/>
        </p:nvSpPr>
        <p:spPr bwMode="auto">
          <a:xfrm flipH="1">
            <a:off x="4463955" y="4441209"/>
            <a:ext cx="3086497" cy="1524000"/>
          </a:xfrm>
          <a:custGeom>
            <a:avLst/>
            <a:gdLst>
              <a:gd name="T0" fmla="*/ 0 w 1968"/>
              <a:gd name="T1" fmla="*/ 1143000 h 720"/>
              <a:gd name="T2" fmla="*/ 1447800 w 1968"/>
              <a:gd name="T3" fmla="*/ 1066800 h 720"/>
              <a:gd name="T4" fmla="*/ 2438400 w 1968"/>
              <a:gd name="T5" fmla="*/ 685800 h 720"/>
              <a:gd name="T6" fmla="*/ 3124200 w 196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968"/>
              <a:gd name="T13" fmla="*/ 0 h 720"/>
              <a:gd name="T14" fmla="*/ 1968 w 196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8" h="720">
                <a:moveTo>
                  <a:pt x="0" y="720"/>
                </a:moveTo>
                <a:cubicBezTo>
                  <a:pt x="328" y="720"/>
                  <a:pt x="656" y="720"/>
                  <a:pt x="912" y="672"/>
                </a:cubicBezTo>
                <a:cubicBezTo>
                  <a:pt x="1168" y="624"/>
                  <a:pt x="1360" y="544"/>
                  <a:pt x="1536" y="432"/>
                </a:cubicBezTo>
                <a:cubicBezTo>
                  <a:pt x="1712" y="320"/>
                  <a:pt x="1896" y="72"/>
                  <a:pt x="1968" y="0"/>
                </a:cubicBezTo>
              </a:path>
            </a:pathLst>
          </a:custGeom>
          <a:noFill/>
          <a:ln w="254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grpSp>
        <p:nvGrpSpPr>
          <p:cNvPr id="42" name="Group 9"/>
          <p:cNvGrpSpPr>
            <a:grpSpLocks/>
          </p:cNvGrpSpPr>
          <p:nvPr/>
        </p:nvGrpSpPr>
        <p:grpSpPr bwMode="auto">
          <a:xfrm>
            <a:off x="381000" y="6096000"/>
            <a:ext cx="8382000" cy="0"/>
            <a:chOff x="288" y="2832"/>
            <a:chExt cx="5280" cy="0"/>
          </a:xfrm>
        </p:grpSpPr>
        <p:sp>
          <p:nvSpPr>
            <p:cNvPr id="43" name="Line 10"/>
            <p:cNvSpPr>
              <a:spLocks noChangeShapeType="1"/>
            </p:cNvSpPr>
            <p:nvPr/>
          </p:nvSpPr>
          <p:spPr bwMode="auto">
            <a:xfrm>
              <a:off x="768" y="283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" name="Line 11"/>
            <p:cNvSpPr>
              <a:spLocks noChangeShapeType="1"/>
            </p:cNvSpPr>
            <p:nvPr/>
          </p:nvSpPr>
          <p:spPr bwMode="auto">
            <a:xfrm>
              <a:off x="1248" y="283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5" name="Line 12"/>
            <p:cNvSpPr>
              <a:spLocks noChangeShapeType="1"/>
            </p:cNvSpPr>
            <p:nvPr/>
          </p:nvSpPr>
          <p:spPr bwMode="auto">
            <a:xfrm>
              <a:off x="1728" y="283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" name="Line 13"/>
            <p:cNvSpPr>
              <a:spLocks noChangeShapeType="1"/>
            </p:cNvSpPr>
            <p:nvPr/>
          </p:nvSpPr>
          <p:spPr bwMode="auto">
            <a:xfrm>
              <a:off x="2208" y="283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" name="Line 14"/>
            <p:cNvSpPr>
              <a:spLocks noChangeShapeType="1"/>
            </p:cNvSpPr>
            <p:nvPr/>
          </p:nvSpPr>
          <p:spPr bwMode="auto">
            <a:xfrm>
              <a:off x="2688" y="283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" name="Line 15"/>
            <p:cNvSpPr>
              <a:spLocks noChangeShapeType="1"/>
            </p:cNvSpPr>
            <p:nvPr/>
          </p:nvSpPr>
          <p:spPr bwMode="auto">
            <a:xfrm>
              <a:off x="3168" y="283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" name="Line 16"/>
            <p:cNvSpPr>
              <a:spLocks noChangeShapeType="1"/>
            </p:cNvSpPr>
            <p:nvPr/>
          </p:nvSpPr>
          <p:spPr bwMode="auto">
            <a:xfrm>
              <a:off x="4128" y="283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0" name="Line 17"/>
            <p:cNvSpPr>
              <a:spLocks noChangeShapeType="1"/>
            </p:cNvSpPr>
            <p:nvPr/>
          </p:nvSpPr>
          <p:spPr bwMode="auto">
            <a:xfrm>
              <a:off x="5088" y="283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" name="Line 18"/>
            <p:cNvSpPr>
              <a:spLocks noChangeShapeType="1"/>
            </p:cNvSpPr>
            <p:nvPr/>
          </p:nvSpPr>
          <p:spPr bwMode="auto">
            <a:xfrm>
              <a:off x="288" y="283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" name="Line 19"/>
            <p:cNvSpPr>
              <a:spLocks noChangeShapeType="1"/>
            </p:cNvSpPr>
            <p:nvPr/>
          </p:nvSpPr>
          <p:spPr bwMode="auto">
            <a:xfrm>
              <a:off x="3648" y="283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3" name="Line 20"/>
            <p:cNvSpPr>
              <a:spLocks noChangeShapeType="1"/>
            </p:cNvSpPr>
            <p:nvPr/>
          </p:nvSpPr>
          <p:spPr bwMode="auto">
            <a:xfrm>
              <a:off x="4608" y="283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54" name="Text Box 21"/>
          <p:cNvSpPr txBox="1">
            <a:spLocks noChangeArrowheads="1"/>
          </p:cNvSpPr>
          <p:nvPr/>
        </p:nvSpPr>
        <p:spPr bwMode="auto">
          <a:xfrm>
            <a:off x="4251265" y="6153090"/>
            <a:ext cx="4187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 smtClean="0"/>
              <a:t>20</a:t>
            </a:r>
            <a:endParaRPr lang="en-US" sz="2000" dirty="0"/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3905448" y="6153090"/>
            <a:ext cx="4187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 smtClean="0"/>
              <a:t>19</a:t>
            </a:r>
            <a:endParaRPr lang="en-US" sz="2000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4463955" y="4441209"/>
            <a:ext cx="0" cy="165479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114800" y="4419600"/>
            <a:ext cx="0" cy="165479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49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38" grpId="0" animBg="1"/>
      <p:bldP spid="39" grpId="0" animBg="1"/>
      <p:bldP spid="40" grpId="0" animBg="1"/>
      <p:bldP spid="41" grpId="0" animBg="1"/>
      <p:bldP spid="54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800" dirty="0" smtClean="0">
                <a:solidFill>
                  <a:srgbClr val="FF0000"/>
                </a:solidFill>
              </a:rPr>
              <a:t>What is Privacy Loss? </a:t>
            </a:r>
            <a:endParaRPr lang="en-US" sz="3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5334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Fix adjacent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 dirty="0">
                        <a:latin typeface="Cambria Math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 dirty="0">
                        <a:latin typeface="Cambria Math"/>
                      </a:rPr>
                      <m:t>′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smtClean="0"/>
                  <a:t>draw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𝐶</m:t>
                    </m:r>
                    <m:r>
                      <a:rPr lang="en-US" sz="2800" i="1">
                        <a:latin typeface="Cambria Math"/>
                      </a:rPr>
                      <m:t>←</m:t>
                    </m:r>
                    <m:r>
                      <a:rPr lang="en-US" sz="2800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sz="28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𝑃𝑟𝑖𝑣𝑎𝑐𝑦𝐿𝑜𝑠𝑠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i="1">
                          <a:latin typeface="Cambria Math" pitchFamily="18" charset="0"/>
                          <a:ea typeface="Cambria Math" pitchFamily="18" charset="0"/>
                        </a:rPr>
                        <m:t>ln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itchFamily="18" charset="0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800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</a:rPr>
                                        <m:t>𝑀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ea typeface="Cambria Math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</m:d>
                                      <m:r>
                                        <a:rPr lang="en-US" sz="2800" i="1">
                                          <a:latin typeface="Cambria Math"/>
                                          <a:ea typeface="Cambria Math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800" i="1">
                                          <a:latin typeface="Cambria Math" pitchFamily="18" charset="0"/>
                                          <a:ea typeface="Cambria Math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itchFamily="18" charset="0"/>
                                  <a:ea typeface="Cambria Math" pitchFamily="18" charset="0"/>
                                </a:rPr>
                                <m:t>Pr</m:t>
                              </m:r>
                              <m:r>
                                <a:rPr lang="en-US" sz="2800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⁡[</m:t>
                              </m:r>
                              <m:r>
                                <a:rPr lang="en-US" sz="2800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𝐷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  <a:ea typeface="Cambria Math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𝐶</m:t>
                              </m:r>
                              <m:r>
                                <m:rPr>
                                  <m:nor/>
                                </m:rPr>
                                <a:rPr lang="en-US" sz="2800" dirty="0">
                                  <a:latin typeface="Cambria Math" pitchFamily="18" charset="0"/>
                                  <a:ea typeface="Cambria Math" pitchFamily="18" charset="0"/>
                                </a:rPr>
                                <m:t>]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/>
                </a:r>
                <a:br>
                  <a:rPr lang="en-US" sz="2800" b="1" dirty="0" smtClean="0">
                    <a:solidFill>
                      <a:srgbClr val="FF0000"/>
                    </a:solidFill>
                  </a:rPr>
                </a:br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random variable, has a mean ([DDN03]…)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,0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𝐷𝑃</m:t>
                    </m:r>
                    <m:r>
                      <a:rPr lang="en-US" sz="2800" b="0" i="1" smtClean="0">
                        <a:latin typeface="Cambria Math"/>
                      </a:rPr>
                      <m:t>:</m:t>
                    </m:r>
                    <m:r>
                      <a:rPr lang="en-US" sz="2800" b="0" i="1" smtClean="0">
                        <a:latin typeface="Cambria Math"/>
                      </a:rPr>
                      <m:t>𝑤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  <m:r>
                      <a:rPr lang="en-US" sz="2800" b="0" i="1" smtClean="0">
                        <a:latin typeface="Cambria Math"/>
                      </a:rPr>
                      <m:t>𝑝</m:t>
                    </m:r>
                    <m:r>
                      <a:rPr lang="en-US" sz="2800" b="0" i="1" smtClean="0">
                        <a:latin typeface="Cambria Math"/>
                      </a:rPr>
                      <m:t>. 1 </m:t>
                    </m:r>
                    <m:r>
                      <a:rPr lang="en-US" sz="2800" b="0" i="1" smtClean="0">
                        <a:latin typeface="Cambria Math"/>
                      </a:rPr>
                      <m:t>𝑜𝑣𝑒𝑟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𝐶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800" b="0" i="1" dirty="0" smtClean="0">
                    <a:latin typeface="Cambria Math"/>
                  </a:rPr>
                  <a:t/>
                </a:r>
                <a:br>
                  <a:rPr lang="en-US" sz="2800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𝑃𝑟𝑖𝑣𝑎𝑐𝑦𝐿𝑜𝑠𝑠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𝛿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𝐷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:</m:t>
                    </m:r>
                    <m:r>
                      <a:rPr lang="en-US" sz="2800" b="0" i="1" smtClean="0">
                        <a:latin typeface="Cambria Math"/>
                      </a:rPr>
                      <m:t>𝑤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  <m:r>
                      <a:rPr lang="en-US" sz="2800" b="0" i="1" smtClean="0">
                        <a:latin typeface="Cambria Math"/>
                      </a:rPr>
                      <m:t>𝑝</m:t>
                    </m:r>
                    <m:r>
                      <a:rPr lang="en-US" sz="2800" b="0" i="1" smtClean="0">
                        <a:latin typeface="Cambria Math"/>
                      </a:rPr>
                      <m:t>. 1−</m:t>
                    </m:r>
                    <m:r>
                      <a:rPr lang="en-US" sz="2800" b="0" i="1" smtClean="0">
                        <a:latin typeface="Cambria Math"/>
                      </a:rPr>
                      <m:t>𝛿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𝑜𝑣𝑒𝑟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𝐶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800" b="0" dirty="0" smtClean="0"/>
                  <a:t/>
                </a:r>
                <a:br>
                  <a:rPr lang="en-US" sz="2800" b="0" dirty="0" smtClean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𝑃𝑟𝑖𝑣𝑎𝑐𝑦𝐿𝑜𝑠𝑠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5334000"/>
              </a:xfrm>
              <a:blipFill rotWithShape="0">
                <a:blip r:embed="rId2"/>
                <a:stretch>
                  <a:fillRect l="-1481" t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30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Advanced Composition [DRV10]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7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534400" cy="4953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Composing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algorithms,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-DP:</a:t>
                </a:r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8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sz="2800" i="1" dirty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dirty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2800" i="1" dirty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 dirty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800" i="1" dirty="0">
                                            <a:solidFill>
                                              <a:srgbClr val="0033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 dirty="0">
                                            <a:solidFill>
                                              <a:srgbClr val="0033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en-US" sz="2800" i="1" dirty="0">
                                            <a:solidFill>
                                              <a:srgbClr val="0033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func>
                          </m:e>
                        </m:rad>
                        <m:r>
                          <a:rPr lang="en-US" sz="28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en-US" sz="2800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with all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2800" dirty="0"/>
                  <a:t> probability.</a:t>
                </a:r>
              </a:p>
              <a:p>
                <a:pPr marL="0" indent="0">
                  <a:buNone/>
                </a:pPr>
                <a:endParaRPr lang="en-US" sz="1400" dirty="0" smtClean="0"/>
              </a:p>
              <a:p>
                <a:r>
                  <a:rPr lang="en-US" sz="2800" dirty="0" smtClean="0"/>
                  <a:t>Better composition, better DP algorithms</a:t>
                </a:r>
              </a:p>
              <a:p>
                <a:r>
                  <a:rPr lang="en-US" sz="2800" dirty="0" smtClean="0"/>
                  <a:t>Answer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/>
                  <a:t>queries, error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Õ</m:t>
                    </m:r>
                    <m:r>
                      <a:rPr lang="en-US" altLang="en-US" sz="28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800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800" b="0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</m:func>
                        <m: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</a:rPr>
                  <a:t>)</a:t>
                </a:r>
                <a:br>
                  <a:rPr lang="en-US" sz="2800" dirty="0" smtClean="0">
                    <a:solidFill>
                      <a:srgbClr val="0033CC"/>
                    </a:solidFill>
                  </a:rPr>
                </a:br>
                <a:r>
                  <a:rPr lang="en-US" sz="2800" dirty="0" smtClean="0"/>
                  <a:t>(independent Laplace noise)</a:t>
                </a:r>
              </a:p>
              <a:p>
                <a:r>
                  <a:rPr lang="en-US" sz="2800" dirty="0" smtClean="0"/>
                  <a:t>Answer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/>
                  <a:t>queries, </a:t>
                </a:r>
                <a:r>
                  <a:rPr lang="en-US" sz="2800" dirty="0" smtClean="0"/>
                  <a:t>error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Õ</m:t>
                    </m:r>
                    <m:d>
                      <m:dPr>
                        <m:ctrlPr>
                          <a:rPr lang="en-US" alt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sz="2800" i="1" dirty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 dirty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dirty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sz="2800" i="1" dirty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i="1" dirty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i="1" dirty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sz="2800" i="1" dirty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2800" i="1" dirty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sz="2800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b="0" dirty="0" smtClean="0">
                    <a:solidFill>
                      <a:srgbClr val="0033CC"/>
                    </a:solidFill>
                  </a:rPr>
                  <a:t/>
                </a:r>
                <a:br>
                  <a:rPr lang="en-US" sz="2800" b="0" dirty="0" smtClean="0">
                    <a:solidFill>
                      <a:srgbClr val="0033CC"/>
                    </a:solidFill>
                  </a:rPr>
                </a:br>
                <a:r>
                  <a:rPr lang="en-US" sz="2800" b="0" dirty="0" smtClean="0"/>
                  <a:t>(coordinated noise [HR10])</a:t>
                </a:r>
                <a:endParaRPr lang="en-US" sz="2800" dirty="0" smtClean="0"/>
              </a:p>
            </p:txBody>
          </p:sp>
        </mc:Choice>
        <mc:Fallback>
          <p:sp>
            <p:nvSpPr>
              <p:cNvPr id="187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534400" cy="4953000"/>
              </a:xfrm>
              <a:blipFill rotWithShape="0">
                <a:blip r:embed="rId4"/>
                <a:stretch>
                  <a:fillRect l="-1429" t="-1355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AutoShape 34"/>
              <p:cNvSpPr>
                <a:spLocks noChangeArrowheads="1"/>
              </p:cNvSpPr>
              <p:nvPr/>
            </p:nvSpPr>
            <p:spPr bwMode="auto">
              <a:xfrm>
                <a:off x="990600" y="2743200"/>
                <a:ext cx="7086600" cy="1066800"/>
              </a:xfrm>
              <a:prstGeom prst="wedgeRoundRectCallout">
                <a:avLst>
                  <a:gd name="adj1" fmla="val 10895"/>
                  <a:gd name="adj2" fmla="val 133556"/>
                  <a:gd name="adj3" fmla="val 16667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Fundamental law of information recovery [DN03]:</a:t>
                </a:r>
                <a:br>
                  <a:rPr lang="en-US" alt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</a:br>
                <a:r>
                  <a:rPr lang="en-US" alt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Must have error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alt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altLang="en-US" sz="2400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  <a:p>
                <a:pPr algn="ctr"/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AutoShap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2743200"/>
                <a:ext cx="7086600" cy="1066800"/>
              </a:xfrm>
              <a:prstGeom prst="wedgeRoundRectCallout">
                <a:avLst>
                  <a:gd name="adj1" fmla="val 10895"/>
                  <a:gd name="adj2" fmla="val 133556"/>
                  <a:gd name="adj3" fmla="val 16667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AutoShape 34"/>
              <p:cNvSpPr>
                <a:spLocks noChangeArrowheads="1"/>
              </p:cNvSpPr>
              <p:nvPr/>
            </p:nvSpPr>
            <p:spPr bwMode="auto">
              <a:xfrm>
                <a:off x="2590800" y="4191000"/>
                <a:ext cx="3733800" cy="1219200"/>
              </a:xfrm>
              <a:prstGeom prst="wedgeRoundRectCallout">
                <a:avLst>
                  <a:gd name="adj1" fmla="val -46745"/>
                  <a:gd name="adj2" fmla="val -91463"/>
                  <a:gd name="adj3" fmla="val 16667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/>
                </a:r>
                <a:br>
                  <a:rPr lang="en-US" alt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</a:br>
                <a:r>
                  <a:rPr lang="en-US" alt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en-US" sz="24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en-US" sz="2400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simultaneously</a:t>
                </a:r>
                <a:endParaRPr lang="en-US" altLang="en-US" sz="2400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AutoShap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800" y="4191000"/>
                <a:ext cx="3733800" cy="1219200"/>
              </a:xfrm>
              <a:prstGeom prst="wedgeRoundRectCallout">
                <a:avLst>
                  <a:gd name="adj1" fmla="val -46745"/>
                  <a:gd name="adj2" fmla="val -91463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86396974"/>
      </p:ext>
    </p:extLst>
  </p:cSld>
  <p:clrMapOvr>
    <a:masterClrMapping/>
  </p:clrMapOvr>
  <p:transition advTm="716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uiExpand="1" build="p"/>
      <p:bldP spid="4" grpId="0" animBg="1"/>
      <p:bldP spid="4" grpId="1" animBg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Advanced Composition Proof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7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534400" cy="4953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 smtClean="0"/>
                  <a:t> is DP, then privacy loss RV has:</a:t>
                </a: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err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𝑃𝑟𝑖𝑣𝑎𝑐𝑦𝐿𝑜𝑠𝑠</m:t>
                        </m:r>
                        <m:d>
                          <m:dPr>
                            <m:ctrlPr>
                              <a:rPr lang="en-US" sz="2800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sz="28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 (down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800" dirty="0" smtClean="0"/>
                  <a:t> [DR15])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err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𝑃𝑟𝑖𝑣𝑎𝑐𝑦𝐿𝑜𝑠𝑠</m:t>
                        </m:r>
                        <m:d>
                          <m:dPr>
                            <m:ctrlPr>
                              <a:rPr lang="en-US" sz="2800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sz="28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800" dirty="0" smtClean="0">
                  <a:solidFill>
                    <a:srgbClr val="0033CC"/>
                  </a:solidFill>
                </a:endParaRPr>
              </a:p>
              <a:p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Model cumulative loss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/>
                  <a:t> as Martingale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2800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𝐿𝑜𝑠𝑠</m:t>
                                      </m:r>
                                      <m:d>
                                        <m:dPr>
                                          <m:ctrlPr>
                                            <a:rPr lang="en-US" sz="2800" b="0" i="1" smtClean="0">
                                              <a:solidFill>
                                                <a:srgbClr val="00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0" i="1" smtClean="0">
                                                  <a:solidFill>
                                                    <a:srgbClr val="0033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0" i="1" smtClean="0">
                                                  <a:solidFill>
                                                    <a:srgbClr val="0033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smtClean="0">
                                                  <a:solidFill>
                                                    <a:srgbClr val="0033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rad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⁡(−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/2)</m:t>
                      </m:r>
                    </m:oMath>
                  </m:oMathPara>
                </a14:m>
                <a:endParaRPr lang="en-US" sz="2800" dirty="0" smtClean="0">
                  <a:solidFill>
                    <a:srgbClr val="0033CC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</p:txBody>
          </p:sp>
        </mc:Choice>
        <mc:Fallback>
          <p:sp>
            <p:nvSpPr>
              <p:cNvPr id="187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534400" cy="4953000"/>
              </a:xfrm>
              <a:blipFill rotWithShape="0">
                <a:blip r:embed="rId4"/>
                <a:stretch>
                  <a:fillRect l="-1429" t="-1355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990600" y="6477000"/>
            <a:ext cx="7086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419600" y="5867400"/>
            <a:ext cx="457200" cy="506413"/>
          </a:xfrm>
          <a:prstGeom prst="ellipse">
            <a:avLst/>
          </a:prstGeom>
          <a:solidFill>
            <a:schemeClr val="hlink"/>
          </a:solidFill>
          <a:ln w="25400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1737285"/>
      </p:ext>
    </p:extLst>
  </p:cSld>
  <p:clrMapOvr>
    <a:masterClrMapping/>
  </p:clrMapOvr>
  <p:transition advTm="716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255 C 0.00868 0.00209 0.01736 0.00301 0.02587 0.00093 C 0.02709 0.0007 0.0257 -0.00278 0.02466 -0.0037 C 0.02257 -0.00555 0.01997 -0.00694 0.01754 -0.00694 C 0.0066 -0.00741 -0.00434 -0.00787 -0.01527 -0.00833 C -0.02118 -0.01991 -0.03715 -0.01852 -0.046 -0.01944 C -0.03906 -0.02245 -0.03715 -0.02407 -0.02708 -0.01944 C -0.02586 -0.01898 -0.02708 -0.01481 -0.0283 -0.01458 C -0.03871 -0.0125 -0.04948 -0.01366 -0.06007 -0.01319 C -0.05399 0.01134 -0.02361 -0.00046 -0.00937 -0.01319 C 0.01372 -0.0118 0.02014 -0.0081 0.04115 -0.00995 C 0.0408 -0.0125 0.04132 -0.01597 0.03993 -0.01782 C 0.0382 -0.02014 0.03299 -0.02106 0.03299 -0.02083 C 0.0283 -0.0206 0.02344 -0.01829 0.01875 -0.01944 C 0.01754 -0.01967 0.01875 -0.02384 0.01997 -0.02407 C 0.03212 -0.02616 0.04427 -0.02523 0.05643 -0.02569 C 0.05608 -0.02731 0.05625 -0.0294 0.05521 -0.03032 C 0.0533 -0.03217 0.04827 -0.03356 0.04827 -0.03333 C 0.02223 -0.03217 -0.00816 -0.0287 0.04341 -0.02569 C 0.04375 -0.02245 0.04236 -0.01736 0.04462 -0.0162 C 0.05174 -0.01296 0.05955 -0.01574 0.06702 -0.01458 C 0.06823 -0.01435 0.06476 -0.01342 0.06355 -0.01319 C 0.05764 -0.01227 0.05174 -0.01204 0.04584 -0.01157 C 0.04618 -0.00787 0.0448 -0.00278 0.04705 -0.00069 C 0.05174 0.00347 0.0566 -0.00231 0.0599 -0.00532 C 0.07518 -0.00301 0.07118 -0.00046 0.0882 -0.00208 C 0.07934 -0.01041 0.09254 0.0007 0.07414 -0.00694 C 0.07292 -0.00741 0.07639 -0.00833 0.07761 -0.00833 C 0.08351 -0.00879 0.08941 -0.00833 0.09532 -0.00833 " pathEditMode="relative" rAng="0" ptsTypes="ffffffffffffffffffffffffffffA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uiExpand="1" build="p"/>
      <p:bldP spid="5" grpId="0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739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000" dirty="0" smtClean="0">
                    <a:solidFill>
                      <a:srgbClr val="FF0000"/>
                    </a:solidFill>
                  </a:rPr>
                  <a:t>Advanced Composition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739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7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Composing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algorithms,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</a:rPr>
                  <a:t>)</a:t>
                </a:r>
                <a:r>
                  <a:rPr lang="en-US" sz="2800" dirty="0" smtClean="0"/>
                  <a:t>-DP:</a:t>
                </a:r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8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sz="2800" i="1" dirty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dirty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2800" i="1" dirty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 dirty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800" b="0" i="1" dirty="0" smtClean="0">
                                            <a:solidFill>
                                              <a:srgbClr val="0033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 dirty="0">
                                            <a:solidFill>
                                              <a:srgbClr val="0033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en-US" sz="2800" b="0" i="1" dirty="0" smtClean="0">
                                            <a:solidFill>
                                              <a:srgbClr val="0033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𝑒𝑟𝑟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func>
                          </m:e>
                        </m:rad>
                        <m:r>
                          <a:rPr lang="en-US" sz="28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en-US" sz="2800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with </a:t>
                </a:r>
                <a:r>
                  <a:rPr lang="en-US" sz="2800" dirty="0"/>
                  <a:t>all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𝑒𝑟𝑟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probability.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Generally: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 smtClean="0"/>
                  <a:t>’s add up</a:t>
                </a:r>
              </a:p>
            </p:txBody>
          </p:sp>
        </mc:Choice>
        <mc:Fallback>
          <p:sp>
            <p:nvSpPr>
              <p:cNvPr id="187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953000"/>
              </a:xfrm>
              <a:blipFill rotWithShape="0">
                <a:blip r:embed="rId5"/>
                <a:stretch>
                  <a:fillRect l="-1481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79677948"/>
      </p:ext>
    </p:extLst>
  </p:cSld>
  <p:clrMapOvr>
    <a:masterClrMapping/>
  </p:clrMapOvr>
  <p:transition advTm="7169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76800"/>
            <a:ext cx="9144000" cy="91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This Talk: DP Composition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7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/>
              <a:lstStyle/>
              <a:p>
                <a:r>
                  <a:rPr lang="en-US" sz="2800" dirty="0" smtClean="0"/>
                  <a:t>Basic composition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analyses,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/>
                  <a:t>-DP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Õ</m:t>
                    </m:r>
                    <m:r>
                      <a:rPr lang="en-US" sz="28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-DP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r>
                  <a:rPr lang="en-US" sz="2800" dirty="0" smtClean="0"/>
                  <a:t>Advanced composition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analyses,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-</a:t>
                </a:r>
                <a:r>
                  <a:rPr lang="en-US" sz="2800" dirty="0" smtClean="0"/>
                  <a:t>DP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Õ</m:t>
                    </m:r>
                    <m:r>
                      <a:rPr 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-</a:t>
                </a:r>
                <a:r>
                  <a:rPr lang="en-US" sz="2800" dirty="0" smtClean="0"/>
                  <a:t>DP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*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r>
                  <a:rPr lang="en-US" sz="2800" dirty="0" smtClean="0"/>
                  <a:t>A </a:t>
                </a:r>
                <a:r>
                  <a:rPr lang="en-US" sz="2800" dirty="0"/>
                  <a:t>more </a:t>
                </a:r>
                <a:r>
                  <a:rPr lang="en-US" sz="2800" dirty="0" smtClean="0"/>
                  <a:t>refined understanding</a:t>
                </a:r>
              </a:p>
              <a:p>
                <a:pPr lvl="1"/>
                <a:r>
                  <a:rPr lang="en-US" sz="2400" dirty="0"/>
                  <a:t>Tight bounds</a:t>
                </a:r>
              </a:p>
              <a:p>
                <a:pPr lvl="1"/>
                <a:r>
                  <a:rPr lang="en-US" sz="2400" dirty="0"/>
                  <a:t>The complexity of composition</a:t>
                </a:r>
              </a:p>
              <a:p>
                <a:pPr lvl="1"/>
                <a:r>
                  <a:rPr lang="en-US" sz="2400" dirty="0" smtClean="0"/>
                  <a:t>An alternative: Concentrated Differential Privacy</a:t>
                </a:r>
                <a:endParaRPr lang="en-US" sz="24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87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953000"/>
              </a:xfrm>
              <a:blipFill rotWithShape="0">
                <a:blip r:embed="rId4"/>
                <a:stretch>
                  <a:fillRect l="-1333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44437322"/>
      </p:ext>
    </p:extLst>
  </p:cSld>
  <p:clrMapOvr>
    <a:masterClrMapping/>
  </p:clrMapOvr>
  <p:transition advTm="716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739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Optimal DP Composition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7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/>
              <a:lstStyle/>
              <a:p>
                <a:r>
                  <a:rPr lang="en-US" sz="2800" dirty="0" smtClean="0"/>
                  <a:t>For given mechanisms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, </a:t>
                </a:r>
                <a:br>
                  <a:rPr lang="en-US" sz="2800" dirty="0" smtClean="0"/>
                </a:br>
                <a:r>
                  <a:rPr lang="en-US" sz="2800" dirty="0" smtClean="0"/>
                  <a:t>what are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best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sz="2800" dirty="0" smtClean="0"/>
                  <a:t>we can claim?</a:t>
                </a:r>
                <a:br>
                  <a:rPr lang="en-US" sz="2800" dirty="0" smtClean="0"/>
                </a:br>
                <a:r>
                  <a:rPr lang="en-US" sz="2800" dirty="0" smtClean="0"/>
                  <a:t>(best: over all events)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r>
                  <a:rPr lang="en-US" sz="2800" dirty="0" smtClean="0"/>
                  <a:t>For given bounds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,…,(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800" dirty="0" smtClean="0"/>
                  <a:t>,</a:t>
                </a:r>
                <a:br>
                  <a:rPr lang="en-US" sz="2800" dirty="0" smtClean="0"/>
                </a:br>
                <a:r>
                  <a:rPr lang="en-US" sz="2800" dirty="0" smtClean="0"/>
                  <a:t>what are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best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</a:rPr>
                  <a:t> </a:t>
                </a:r>
                <a:r>
                  <a:rPr lang="en-US" sz="2800" dirty="0"/>
                  <a:t>we can claim</a:t>
                </a:r>
                <a:r>
                  <a:rPr lang="en-US" sz="2800" dirty="0" smtClean="0"/>
                  <a:t>?</a:t>
                </a:r>
                <a:br>
                  <a:rPr lang="en-US" sz="2800" dirty="0" smtClean="0"/>
                </a:br>
                <a:r>
                  <a:rPr lang="en-US" sz="2800" dirty="0" smtClean="0"/>
                  <a:t>(best, over all mechanisms, events)</a:t>
                </a:r>
                <a:endParaRPr lang="en-US" sz="2800" dirty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</p:txBody>
          </p:sp>
        </mc:Choice>
        <mc:Fallback>
          <p:sp>
            <p:nvSpPr>
              <p:cNvPr id="187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953000"/>
              </a:xfrm>
              <a:blipFill rotWithShape="0">
                <a:blip r:embed="rId4"/>
                <a:stretch>
                  <a:fillRect l="-1333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66848745"/>
      </p:ext>
    </p:extLst>
  </p:cSld>
  <p:clrMapOvr>
    <a:masterClrMapping/>
  </p:clrMapOvr>
  <p:transition advTm="7169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Optimal </a:t>
            </a:r>
            <a:r>
              <a:rPr lang="en-US" sz="4000" dirty="0" smtClean="0">
                <a:solidFill>
                  <a:srgbClr val="FF0000"/>
                </a:solidFill>
              </a:rPr>
              <a:t>DP Composition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 bwMode="auto">
              <a:xfrm>
                <a:off x="304800" y="1752600"/>
                <a:ext cx="8534400" cy="4953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kern="0" dirty="0" smtClean="0"/>
                  <a:t>Best </a:t>
                </a:r>
                <a14:m>
                  <m:oMath xmlns:m="http://schemas.openxmlformats.org/officeDocument/2006/math">
                    <m:r>
                      <a:rPr lang="en-US" sz="2800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ker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ker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i="1" ker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800" i="1" ker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 ker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ker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800" i="1" ker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800" i="1" ker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kern="0" dirty="0">
                    <a:solidFill>
                      <a:srgbClr val="0033CC"/>
                    </a:solidFill>
                  </a:rPr>
                  <a:t> </a:t>
                </a:r>
                <a:r>
                  <a:rPr lang="en-US" sz="2800" kern="0" dirty="0" smtClean="0"/>
                  <a:t>for given </a:t>
                </a:r>
                <a14:m>
                  <m:oMath xmlns:m="http://schemas.openxmlformats.org/officeDocument/2006/math">
                    <m:r>
                      <a:rPr lang="en-US" sz="2800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sz="2800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kern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kern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800" i="1" kern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kern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kern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800" i="1" kern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,…,(</m:t>
                    </m:r>
                    <m:sSub>
                      <m:sSubPr>
                        <m:ctrlPr>
                          <a:rPr lang="en-US" sz="2800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800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800" kern="0" dirty="0" smtClean="0">
                    <a:solidFill>
                      <a:srgbClr val="0033CC"/>
                    </a:solidFill>
                  </a:rPr>
                  <a:t/>
                </a:r>
                <a:br>
                  <a:rPr lang="en-US" sz="2800" kern="0" dirty="0" smtClean="0">
                    <a:solidFill>
                      <a:srgbClr val="0033CC"/>
                    </a:solidFill>
                  </a:rPr>
                </a:br>
                <a:r>
                  <a:rPr lang="en-US" sz="2800" kern="0" dirty="0" smtClean="0"/>
                  <a:t>(best, over all mechanisms, events)</a:t>
                </a:r>
              </a:p>
              <a:p>
                <a:r>
                  <a:rPr lang="en-US" sz="2800" kern="0" dirty="0" smtClean="0"/>
                  <a:t>Homogeneous case </a:t>
                </a:r>
                <a:r>
                  <a:rPr lang="en-US" sz="2800" kern="0" dirty="0"/>
                  <a:t>[</a:t>
                </a:r>
                <a:r>
                  <a:rPr lang="en-US" sz="2800" kern="0" dirty="0" smtClean="0"/>
                  <a:t>KOV15]</a:t>
                </a:r>
              </a:p>
              <a:p>
                <a:pPr lvl="1"/>
                <a:r>
                  <a:rPr lang="en-US" sz="2400" kern="0" dirty="0" smtClean="0"/>
                  <a:t>Tight bounds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2400" b="0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b="0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b="0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400" kern="0" dirty="0" smtClean="0">
                  <a:solidFill>
                    <a:srgbClr val="0033CC"/>
                  </a:solidFill>
                </a:endParaRPr>
              </a:p>
              <a:p>
                <a:r>
                  <a:rPr lang="en-US" sz="2800" kern="0" dirty="0" smtClean="0"/>
                  <a:t>Heterogeneous case [MV16]</a:t>
                </a:r>
              </a:p>
              <a:p>
                <a:pPr lvl="1"/>
                <a:r>
                  <a:rPr lang="en-US" sz="2400" kern="0" dirty="0" smtClean="0"/>
                  <a:t>Tight bounds for general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b="0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b="0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kern="0" dirty="0" smtClean="0"/>
              </a:p>
              <a:p>
                <a:pPr lvl="1"/>
                <a:r>
                  <a:rPr lang="en-US" sz="2400" kern="0" dirty="0" smtClean="0"/>
                  <a:t>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b="0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2400" kern="0" dirty="0" smtClean="0"/>
                  <a:t> is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kern="0" dirty="0" smtClean="0">
                    <a:solidFill>
                      <a:srgbClr val="FF0000"/>
                    </a:solidFill>
                  </a:rPr>
                  <a:t>-complete</a:t>
                </a:r>
                <a:br>
                  <a:rPr lang="en-US" sz="2400" kern="0" dirty="0" smtClean="0">
                    <a:solidFill>
                      <a:srgbClr val="FF0000"/>
                    </a:solidFill>
                  </a:rPr>
                </a:br>
                <a:r>
                  <a:rPr lang="en-US" sz="2400" kern="0" dirty="0" smtClean="0"/>
                  <a:t>(unlikely to take less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2400" b="0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kern="0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sz="2400" kern="0" dirty="0" smtClean="0"/>
                  <a:t>time)</a:t>
                </a:r>
              </a:p>
              <a:p>
                <a:pPr lvl="1"/>
                <a:r>
                  <a:rPr lang="en-US" sz="2400" kern="0" dirty="0" smtClean="0"/>
                  <a:t>Approximate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i="1" ker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2400" kern="0" dirty="0" smtClean="0"/>
                  <a:t> up to additive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400" kern="0" dirty="0" smtClean="0"/>
                  <a:t> in time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400" b="0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400" b="0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kern="0" dirty="0">
                  <a:solidFill>
                    <a:srgbClr val="0033CC"/>
                  </a:solidFill>
                </a:endParaRPr>
              </a:p>
              <a:p>
                <a:pPr marL="0" indent="0">
                  <a:buFontTx/>
                  <a:buNone/>
                </a:pPr>
                <a:endParaRPr lang="en-US" sz="2800" kern="0" dirty="0" smtClean="0"/>
              </a:p>
              <a:p>
                <a:pPr marL="0" indent="0">
                  <a:buFontTx/>
                  <a:buNone/>
                </a:pPr>
                <a:endParaRPr lang="en-US" sz="2800" kern="0" dirty="0" smtClean="0"/>
              </a:p>
            </p:txBody>
          </p:sp>
        </mc:Choice>
        <mc:Fallback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752600"/>
                <a:ext cx="8534400" cy="4953000"/>
              </a:xfrm>
              <a:prstGeom prst="rect">
                <a:avLst/>
              </a:prstGeom>
              <a:blipFill rotWithShape="0">
                <a:blip r:embed="rId4"/>
                <a:stretch>
                  <a:fillRect l="-1429" t="-14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34"/>
          <p:cNvSpPr>
            <a:spLocks noChangeArrowheads="1"/>
          </p:cNvSpPr>
          <p:nvPr/>
        </p:nvSpPr>
        <p:spPr bwMode="auto">
          <a:xfrm>
            <a:off x="1752600" y="1066800"/>
            <a:ext cx="6324600" cy="1219200"/>
          </a:xfrm>
          <a:prstGeom prst="wedgeRoundRectCallout">
            <a:avLst>
              <a:gd name="adj1" fmla="val -33599"/>
              <a:gd name="adj2" fmla="val 134088"/>
              <a:gd name="adj3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30-50% improvement over [DRV10]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777941"/>
      </p:ext>
    </p:extLst>
  </p:cSld>
  <p:clrMapOvr>
    <a:masterClrMapping/>
  </p:clrMapOvr>
  <p:transition advTm="716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52800"/>
            <a:ext cx="9144000" cy="152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Differential Privacy (DP</a:t>
            </a:r>
            <a:r>
              <a:rPr lang="en-US" sz="4000" dirty="0" smtClean="0">
                <a:solidFill>
                  <a:srgbClr val="FF0000"/>
                </a:solidFill>
              </a:rPr>
              <a:t>) [DMNS06]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800" b="1" smtClean="0">
                <a:solidFill>
                  <a:srgbClr val="0033CC"/>
                </a:solidFill>
              </a:rPr>
              <a:t>Auxiliary Information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even if adversary has </a:t>
            </a:r>
            <a:r>
              <a:rPr lang="en-US" sz="2800" b="1" dirty="0">
                <a:solidFill>
                  <a:srgbClr val="FF0000"/>
                </a:solidFill>
              </a:rPr>
              <a:t>partial information</a:t>
            </a:r>
            <a:r>
              <a:rPr lang="en-US" sz="2800" dirty="0"/>
              <a:t>, protect against further privacy loss</a:t>
            </a:r>
            <a:br>
              <a:rPr lang="en-US" sz="2800" dirty="0"/>
            </a:br>
            <a:endParaRPr lang="en-US" sz="2800" dirty="0"/>
          </a:p>
          <a:p>
            <a:r>
              <a:rPr lang="en-US" sz="2800" b="1" dirty="0" smtClean="0">
                <a:solidFill>
                  <a:srgbClr val="0033CC"/>
                </a:solidFill>
              </a:rPr>
              <a:t>Composition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even w. </a:t>
            </a:r>
            <a:r>
              <a:rPr lang="en-US" sz="2800" b="1" dirty="0" smtClean="0">
                <a:solidFill>
                  <a:srgbClr val="FF0000"/>
                </a:solidFill>
              </a:rPr>
              <a:t>multiple analyses</a:t>
            </a:r>
            <a:r>
              <a:rPr lang="en-US" sz="2800" dirty="0" smtClean="0"/>
              <a:t>, privacy maintained</a:t>
            </a:r>
            <a:br>
              <a:rPr lang="en-US" sz="2800" dirty="0" smtClean="0"/>
            </a:br>
            <a:r>
              <a:rPr lang="en-US" sz="2800" dirty="0" smtClean="0"/>
              <a:t>(smooth gradual degradation)</a:t>
            </a:r>
            <a:br>
              <a:rPr lang="en-US" sz="2800" dirty="0" smtClean="0"/>
            </a:br>
            <a:endParaRPr lang="en-US" sz="2000" dirty="0" smtClean="0"/>
          </a:p>
          <a:p>
            <a:r>
              <a:rPr lang="en-US" sz="2800" b="1" dirty="0" smtClean="0">
                <a:solidFill>
                  <a:srgbClr val="0033CC"/>
                </a:solidFill>
              </a:rPr>
              <a:t>Contrast</a:t>
            </a:r>
          </a:p>
          <a:p>
            <a:pPr lvl="1"/>
            <a:r>
              <a:rPr lang="en-US" dirty="0" smtClean="0"/>
              <a:t>“just” releasing statistics</a:t>
            </a:r>
          </a:p>
          <a:p>
            <a:pPr lvl="1"/>
            <a:r>
              <a:rPr lang="en-US" dirty="0" smtClean="0"/>
              <a:t>De-identifying the data [GKS08]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880102"/>
      </p:ext>
    </p:extLst>
  </p:cSld>
  <p:clrMapOvr>
    <a:masterClrMapping/>
  </p:clrMapOvr>
  <p:transition advTm="716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791200"/>
            <a:ext cx="9144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876800"/>
            <a:ext cx="9144000" cy="91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This Talk: DP Composition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7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/>
              <a:lstStyle/>
              <a:p>
                <a:r>
                  <a:rPr lang="en-US" sz="2800" dirty="0" smtClean="0"/>
                  <a:t>Basic composition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analyses,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/>
                  <a:t>-DP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Õ</m:t>
                    </m:r>
                    <m:r>
                      <a:rPr lang="en-US" sz="28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-DP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r>
                  <a:rPr lang="en-US" sz="2800" dirty="0" smtClean="0"/>
                  <a:t>Advanced composition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analyses,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-</a:t>
                </a:r>
                <a:r>
                  <a:rPr lang="en-US" sz="2800" dirty="0" smtClean="0"/>
                  <a:t>DP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Õ</m:t>
                    </m:r>
                    <m:r>
                      <a:rPr 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-</a:t>
                </a:r>
                <a:r>
                  <a:rPr lang="en-US" sz="2800" dirty="0" smtClean="0"/>
                  <a:t>DP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*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r>
                  <a:rPr lang="en-US" sz="2800" dirty="0" smtClean="0"/>
                  <a:t>A </a:t>
                </a:r>
                <a:r>
                  <a:rPr lang="en-US" sz="2800" dirty="0"/>
                  <a:t>more </a:t>
                </a:r>
                <a:r>
                  <a:rPr lang="en-US" sz="2800" dirty="0" smtClean="0"/>
                  <a:t>refined understanding</a:t>
                </a:r>
              </a:p>
              <a:p>
                <a:pPr lvl="1"/>
                <a:r>
                  <a:rPr lang="en-US" sz="2400" dirty="0"/>
                  <a:t>Tight bounds</a:t>
                </a:r>
              </a:p>
              <a:p>
                <a:pPr lvl="1"/>
                <a:r>
                  <a:rPr lang="en-US" sz="2400" dirty="0"/>
                  <a:t>The complexity of composition</a:t>
                </a:r>
              </a:p>
              <a:p>
                <a:pPr lvl="1"/>
                <a:r>
                  <a:rPr lang="en-US" sz="2400" dirty="0" smtClean="0"/>
                  <a:t>An alternative: Concentrated Differential Privacy</a:t>
                </a:r>
                <a:endParaRPr lang="en-US" sz="24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87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953000"/>
              </a:xfrm>
              <a:blipFill rotWithShape="0">
                <a:blip r:embed="rId4"/>
                <a:stretch>
                  <a:fillRect l="-1333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42315684"/>
      </p:ext>
    </p:extLst>
  </p:cSld>
  <p:clrMapOvr>
    <a:masterClrMapping/>
  </p:clrMapOvr>
  <p:transition advTm="716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Composition Goals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7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rgbClr val="0033CC"/>
                    </a:solidFill>
                  </a:rPr>
                  <a:t>Efficient</a:t>
                </a:r>
                <a:r>
                  <a:rPr lang="en-US" sz="2800" dirty="0" smtClean="0"/>
                  <a:t> </a:t>
                </a:r>
                <a:r>
                  <a:rPr lang="en-US" sz="2800" dirty="0" smtClean="0"/>
                  <a:t>composition</a:t>
                </a:r>
              </a:p>
              <a:p>
                <a:r>
                  <a:rPr lang="en-US" sz="2800" dirty="0" smtClean="0"/>
                  <a:t>Better bounds, smaller error</a:t>
                </a:r>
                <a:br>
                  <a:rPr lang="en-US" sz="2800" dirty="0" smtClean="0"/>
                </a:br>
                <a:r>
                  <a:rPr lang="en-US" sz="2800" dirty="0" smtClean="0"/>
                  <a:t>Not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mechanism are created equal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b="0" dirty="0" smtClean="0"/>
                  <a:t> of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death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and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destruction</a:t>
                </a:r>
                <a:r>
                  <a:rPr lang="en-US" sz="2400" b="0" dirty="0" smtClean="0"/>
                  <a:t/>
                </a:r>
                <a:br>
                  <a:rPr lang="en-US" sz="2400" b="0" dirty="0" smtClean="0"/>
                </a:br>
                <a:r>
                  <a:rPr lang="en-US" sz="2400" b="0" dirty="0" err="1" smtClean="0"/>
                  <a:t>w.p</a:t>
                </a:r>
                <a:r>
                  <a:rPr lang="en-US" sz="2400" b="0" dirty="0" smtClean="0"/>
                  <a:t>.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b="0" dirty="0" smtClean="0"/>
                  <a:t> we really are doomed (PTR [DL09])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b="0" dirty="0" smtClean="0"/>
                  <a:t> of </a:t>
                </a:r>
                <a:r>
                  <a:rPr lang="en-US" sz="2400" b="0" dirty="0" smtClean="0">
                    <a:solidFill>
                      <a:srgbClr val="FF0000"/>
                    </a:solidFill>
                  </a:rPr>
                  <a:t>concentration</a:t>
                </a:r>
                <a:r>
                  <a:rPr lang="en-US" sz="2400" b="0" dirty="0" smtClean="0"/>
                  <a:t/>
                </a:r>
                <a:br>
                  <a:rPr lang="en-US" sz="2400" b="0" dirty="0" smtClean="0"/>
                </a:br>
                <a:r>
                  <a:rPr lang="en-US" sz="2400" b="0" dirty="0" smtClean="0"/>
                  <a:t>playing it safe: in fact, loss usually smaller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b="0" dirty="0" smtClean="0"/>
                  <a:t> (Gaussian noise, advanced composition)</a:t>
                </a:r>
              </a:p>
              <a:p>
                <a:pPr marL="457200" lvl="1" indent="0">
                  <a:buNone/>
                </a:pPr>
                <a:endParaRPr lang="en-US" sz="1600" dirty="0"/>
              </a:p>
              <a:p>
                <a:pPr marL="57150" indent="0">
                  <a:buNone/>
                </a:pPr>
                <a:r>
                  <a:rPr lang="en-US" sz="2800" dirty="0" smtClean="0"/>
                  <a:t>“Worst </a:t>
                </a:r>
                <a:r>
                  <a:rPr lang="en-US" sz="2800" dirty="0" smtClean="0"/>
                  <a:t>case over </a:t>
                </a:r>
                <a:r>
                  <a:rPr lang="en-US" sz="2800" dirty="0" smtClean="0"/>
                  <a:t>mechanisms”: </a:t>
                </a:r>
                <a:r>
                  <a:rPr lang="en-US" sz="2800" dirty="0" smtClean="0"/>
                  <a:t>ties our hands</a:t>
                </a:r>
              </a:p>
              <a:p>
                <a:endParaRPr lang="en-US" sz="2800" dirty="0" smtClean="0"/>
              </a:p>
              <a:p>
                <a:endParaRPr lang="en-US" sz="2800" b="1" dirty="0" smtClean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187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953000"/>
              </a:xfrm>
              <a:blipFill rotWithShape="0">
                <a:blip r:embed="rId4"/>
                <a:stretch>
                  <a:fillRect l="-1333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77977156"/>
      </p:ext>
    </p:extLst>
  </p:cSld>
  <p:clrMapOvr>
    <a:masterClrMapping/>
  </p:clrMapOvr>
  <p:transition advTm="71696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800" dirty="0" smtClean="0">
                <a:solidFill>
                  <a:srgbClr val="FF0000"/>
                </a:solidFill>
              </a:rPr>
              <a:t>Concentrated </a:t>
            </a:r>
            <a:r>
              <a:rPr lang="en-US" sz="3800" dirty="0">
                <a:solidFill>
                  <a:srgbClr val="FF0000"/>
                </a:solidFill>
              </a:rPr>
              <a:t>Differential </a:t>
            </a:r>
            <a:r>
              <a:rPr lang="en-US" sz="3800" dirty="0" smtClean="0">
                <a:solidFill>
                  <a:srgbClr val="FF0000"/>
                </a:solidFill>
              </a:rPr>
              <a:t>Privacy [DR15,BS16]</a:t>
            </a:r>
            <a:endParaRPr lang="en-US" sz="3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5334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Fix adjacent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 dirty="0">
                        <a:latin typeface="Cambria Math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 dirty="0">
                        <a:latin typeface="Cambria Math"/>
                      </a:rPr>
                      <m:t>′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smtClean="0"/>
                  <a:t>draw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𝐶</m:t>
                    </m:r>
                    <m:r>
                      <a:rPr lang="en-US" sz="2800" i="1">
                        <a:latin typeface="Cambria Math"/>
                      </a:rPr>
                      <m:t>←</m:t>
                    </m:r>
                    <m:r>
                      <a:rPr lang="en-US" sz="2800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sz="28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𝑃𝑟𝑖𝑣𝑎𝑐𝑦𝐿𝑜𝑠𝑠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i="1">
                          <a:latin typeface="Cambria Math" pitchFamily="18" charset="0"/>
                          <a:ea typeface="Cambria Math" pitchFamily="18" charset="0"/>
                        </a:rPr>
                        <m:t>ln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itchFamily="18" charset="0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800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</a:rPr>
                                        <m:t>𝑀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ea typeface="Cambria Math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</m:d>
                                      <m:r>
                                        <a:rPr lang="en-US" sz="2800" i="1">
                                          <a:latin typeface="Cambria Math"/>
                                          <a:ea typeface="Cambria Math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800" i="1">
                                          <a:latin typeface="Cambria Math" pitchFamily="18" charset="0"/>
                                          <a:ea typeface="Cambria Math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itchFamily="18" charset="0"/>
                                  <a:ea typeface="Cambria Math" pitchFamily="18" charset="0"/>
                                </a:rPr>
                                <m:t>Pr</m:t>
                              </m:r>
                              <m:r>
                                <a:rPr lang="en-US" sz="2800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⁡[</m:t>
                              </m:r>
                              <m:r>
                                <a:rPr lang="en-US" sz="2800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𝐷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  <a:ea typeface="Cambria Math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𝐶</m:t>
                              </m:r>
                              <m:r>
                                <m:rPr>
                                  <m:nor/>
                                </m:rPr>
                                <a:rPr lang="en-US" sz="2800" dirty="0">
                                  <a:latin typeface="Cambria Math" pitchFamily="18" charset="0"/>
                                  <a:ea typeface="Cambria Math" pitchFamily="18" charset="0"/>
                                </a:rPr>
                                <m:t>]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18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-concentrated differential privacy [DR15]</a:t>
                </a:r>
              </a:p>
              <a:p>
                <a:r>
                  <a:rPr lang="en-US" sz="2800" dirty="0"/>
                  <a:t>Intuition: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𝑃𝑟𝑖𝑣𝑎𝑐𝑦𝐿𝑜𝑠𝑠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is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concentrated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  <m:r>
                          <a:rPr lang="en-US" sz="2800" i="1">
                            <a:latin typeface="Cambria Math"/>
                          </a:rPr>
                          <m:t>←</m:t>
                        </m:r>
                        <m:r>
                          <a:rPr lang="en-US" sz="2800" i="1">
                            <a:latin typeface="Cambria Math"/>
                          </a:rPr>
                          <m:t>𝑀</m:t>
                        </m:r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𝑃𝑟𝑖𝑣𝑎𝑐𝑦𝐿𝑜𝑠𝑠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concentration “no </a:t>
                </a:r>
                <a:r>
                  <a:rPr lang="en-US" sz="2800" dirty="0"/>
                  <a:t>worse than”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dirty="0" err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/>
                  <a:t>Alternative : bound </a:t>
                </a:r>
                <a:r>
                  <a:rPr lang="en-US" sz="2800" dirty="0" err="1" smtClean="0"/>
                  <a:t>Renyi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divergences [BS16]</a:t>
                </a:r>
              </a:p>
            </p:txBody>
          </p:sp>
        </mc:Choice>
        <mc:Fallback>
          <p:sp>
            <p:nvSpPr>
              <p:cNvPr id="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5334000"/>
              </a:xfrm>
              <a:blipFill rotWithShape="0">
                <a:blip r:embed="rId2"/>
                <a:stretch>
                  <a:fillRect l="-1481" t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0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rivacy Los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922225"/>
              </p:ext>
            </p:extLst>
          </p:nvPr>
        </p:nvGraphicFramePr>
        <p:xfrm>
          <a:off x="1644869" y="17678400"/>
          <a:ext cx="18675131" cy="1128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800" dirty="0" smtClean="0">
                <a:solidFill>
                  <a:srgbClr val="FF0000"/>
                </a:solidFill>
              </a:rPr>
              <a:t>Comparison: Privacy Loss (</a:t>
            </a:r>
            <a:r>
              <a:rPr lang="en-US" sz="3800" dirty="0" err="1" smtClean="0">
                <a:solidFill>
                  <a:srgbClr val="FF0000"/>
                </a:solidFill>
              </a:rPr>
              <a:t>cdf</a:t>
            </a:r>
            <a:r>
              <a:rPr lang="en-US" sz="3800" dirty="0" smtClean="0">
                <a:solidFill>
                  <a:srgbClr val="FF0000"/>
                </a:solidFill>
              </a:rPr>
              <a:t>)</a:t>
            </a:r>
            <a:endParaRPr lang="en-US" sz="3800" dirty="0">
              <a:solidFill>
                <a:srgbClr val="FF0000"/>
              </a:solidFill>
            </a:endParaRPr>
          </a:p>
        </p:txBody>
      </p:sp>
      <p:graphicFrame>
        <p:nvGraphicFramePr>
          <p:cNvPr id="8" name="Privacy Los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488091"/>
              </p:ext>
            </p:extLst>
          </p:nvPr>
        </p:nvGraphicFramePr>
        <p:xfrm>
          <a:off x="228600" y="1752600"/>
          <a:ext cx="10174552" cy="4348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84827" y="3581400"/>
            <a:ext cx="2667000" cy="55399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n-lt"/>
              </a:rPr>
              <a:t>(</a:t>
            </a:r>
            <a:r>
              <a:rPr lang="el-GR" sz="3000" dirty="0" smtClean="0">
                <a:latin typeface="+mn-lt"/>
                <a:ea typeface="Arial Unicode MS"/>
                <a:cs typeface="Arial Unicode MS"/>
              </a:rPr>
              <a:t>ε</a:t>
            </a:r>
            <a:r>
              <a:rPr lang="en-US" sz="3000" dirty="0" smtClean="0">
                <a:latin typeface="+mn-lt"/>
                <a:ea typeface="Arial Unicode MS"/>
                <a:cs typeface="Arial Unicode MS"/>
              </a:rPr>
              <a:t>,</a:t>
            </a:r>
            <a:r>
              <a:rPr lang="el-GR" sz="3000" dirty="0" smtClean="0">
                <a:latin typeface="+mn-lt"/>
                <a:ea typeface="Arial Unicode MS"/>
                <a:cs typeface="Arial Unicode MS"/>
              </a:rPr>
              <a:t>δ</a:t>
            </a:r>
            <a:r>
              <a:rPr lang="en-US" sz="3000" dirty="0" smtClean="0">
                <a:latin typeface="+mn-lt"/>
              </a:rPr>
              <a:t>)</a:t>
            </a:r>
            <a:endParaRPr lang="en-US" sz="28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4827" y="4114800"/>
            <a:ext cx="2667000" cy="55399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n-lt"/>
              </a:rPr>
              <a:t>(</a:t>
            </a:r>
            <a:r>
              <a:rPr lang="el-GR" sz="3000" dirty="0" smtClean="0">
                <a:latin typeface="+mn-lt"/>
                <a:ea typeface="Arial Unicode MS"/>
                <a:cs typeface="Arial Unicode MS"/>
              </a:rPr>
              <a:t>ε</a:t>
            </a:r>
            <a:r>
              <a:rPr lang="en-US" sz="3000" dirty="0" smtClean="0">
                <a:latin typeface="+mn-lt"/>
                <a:ea typeface="Arial Unicode MS"/>
                <a:cs typeface="Arial Unicode MS"/>
              </a:rPr>
              <a:t>,0</a:t>
            </a:r>
            <a:r>
              <a:rPr lang="en-US" sz="3000" dirty="0" smtClean="0">
                <a:latin typeface="+mn-lt"/>
              </a:rPr>
              <a:t>)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805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800" dirty="0" smtClean="0">
                <a:solidFill>
                  <a:srgbClr val="FF0000"/>
                </a:solidFill>
              </a:rPr>
              <a:t>Concentrated Differential Privacy</a:t>
            </a:r>
            <a:endParaRPr lang="en-US" sz="3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 smtClean="0"/>
                  <a:t>Intuition: </a:t>
                </a:r>
                <a:r>
                  <a:rPr lang="en-US" sz="2800" dirty="0" smtClean="0"/>
                  <a:t>privacy </a:t>
                </a:r>
                <a:r>
                  <a:rPr lang="en-US" sz="2800" dirty="0"/>
                  <a:t>loss “no worse than</a:t>
                </a:r>
                <a:r>
                  <a:rPr lang="en-US" sz="2800" dirty="0" smtClean="0"/>
                  <a:t>”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𝑁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dirty="0" err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800" i="1" dirty="0" smtClean="0"/>
              </a:p>
              <a:p>
                <a:pPr marL="0" indent="0">
                  <a:buNone/>
                </a:pPr>
                <a:r>
                  <a:rPr lang="en-US" sz="2800" b="1" dirty="0" smtClean="0"/>
                  <a:t>Formally: </a:t>
                </a:r>
                <a:r>
                  <a:rPr lang="en-US" sz="2800" dirty="0"/>
                  <a:t>privacy loss is </a:t>
                </a:r>
                <a:r>
                  <a:rPr lang="en-US" sz="2800" i="1" dirty="0" err="1" smtClean="0">
                    <a:solidFill>
                      <a:srgbClr val="0033CC"/>
                    </a:solidFill>
                  </a:rPr>
                  <a:t>Subgaussian</a:t>
                </a:r>
                <a:r>
                  <a:rPr lang="en-US" sz="2800" dirty="0" smtClean="0"/>
                  <a:t> random variable, rich theory to draw on</a:t>
                </a:r>
                <a:br>
                  <a:rPr lang="en-US" sz="2800" dirty="0" smtClean="0"/>
                </a:br>
                <a:endParaRPr lang="en-US" sz="1400" b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33CC"/>
                            </a:solidFill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←</m:t>
                        </m:r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𝑃𝑟𝑖𝑣𝑎𝑐𝑦𝐿𝑜𝑠𝑠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800" i="1" dirty="0">
                  <a:solidFill>
                    <a:srgbClr val="0033CC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𝑃𝑟𝑖𝑣𝑎𝑐𝑦𝐿𝑜𝑠𝑠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</a:rPr>
                  <a:t> </a:t>
                </a:r>
                <a:r>
                  <a:rPr lang="en-US" sz="2800" dirty="0"/>
                  <a:t>is “</a:t>
                </a:r>
                <a:r>
                  <a:rPr lang="en-US" sz="2800" dirty="0" err="1"/>
                  <a:t>Subgaussian</a:t>
                </a:r>
                <a:r>
                  <a:rPr lang="en-US" sz="2800" dirty="0"/>
                  <a:t>”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0033CC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sz="2800" i="1" dirty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𝑃𝑟𝑖𝑣𝑎𝑐𝑦𝐿𝑜𝑠𝑠</m:t>
                            </m:r>
                            <m:r>
                              <a:rPr lang="en-US" sz="2800" b="0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2800" b="0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)−</m:t>
                            </m:r>
                            <m:r>
                              <a:rPr lang="en-US" sz="2800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e>
                            <m:r>
                              <a:rPr lang="en-US" sz="2800" i="1" dirty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≥ </m:t>
                            </m:r>
                            <m:r>
                              <a:rPr lang="en-US" sz="2800" i="1" dirty="0" err="1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800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sz="2800" i="1" dirty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sz="2800" i="1" dirty="0">
                        <a:solidFill>
                          <a:srgbClr val="0033CC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</p:txBody>
          </p:sp>
        </mc:Choice>
        <mc:Fallback>
          <p:sp>
            <p:nvSpPr>
              <p:cNvPr id="4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0">
                <a:blip r:embed="rId2"/>
                <a:stretch>
                  <a:fillRect l="-1481" t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010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800" dirty="0" smtClean="0">
                <a:solidFill>
                  <a:srgbClr val="FF0000"/>
                </a:solidFill>
              </a:rPr>
              <a:t>Concentrated Differential Privacy</a:t>
            </a:r>
            <a:endParaRPr lang="en-US" sz="3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 smtClean="0"/>
                  <a:t>Intuition: </a:t>
                </a:r>
                <a:r>
                  <a:rPr lang="en-US" sz="2800" dirty="0" smtClean="0"/>
                  <a:t>privacy </a:t>
                </a:r>
                <a:r>
                  <a:rPr lang="en-US" sz="2800" dirty="0"/>
                  <a:t>loss “no worse than</a:t>
                </a:r>
                <a:r>
                  <a:rPr lang="en-US" sz="2800" dirty="0" smtClean="0"/>
                  <a:t>”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𝑁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dirty="0" err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800" i="1" dirty="0" smtClean="0"/>
              </a:p>
              <a:p>
                <a:pPr marL="0" indent="0">
                  <a:buNone/>
                </a:pPr>
                <a:r>
                  <a:rPr lang="en-US" sz="2800" b="1" dirty="0" smtClean="0"/>
                  <a:t>Formally: </a:t>
                </a:r>
                <a:r>
                  <a:rPr lang="en-US" sz="2800" dirty="0"/>
                  <a:t>privacy loss is </a:t>
                </a:r>
                <a:r>
                  <a:rPr lang="en-US" sz="2800" i="1" dirty="0" err="1" smtClean="0">
                    <a:solidFill>
                      <a:srgbClr val="0033CC"/>
                    </a:solidFill>
                  </a:rPr>
                  <a:t>Subgaussian</a:t>
                </a:r>
                <a:r>
                  <a:rPr lang="en-US" sz="2800" dirty="0" smtClean="0"/>
                  <a:t> random variable, rich theory to draw on</a:t>
                </a:r>
                <a:br>
                  <a:rPr lang="en-US" sz="2800" dirty="0" smtClean="0"/>
                </a:br>
                <a:endParaRPr lang="en-US" sz="1400" b="1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Maintains many advantages of differential privacy:</a:t>
                </a: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composes automatically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/>
                  <a:t> add up</a:t>
                </a: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handles linkage / auxiliary data</a:t>
                </a:r>
                <a:r>
                  <a:rPr lang="en-US" sz="2800" dirty="0"/>
                  <a:t/>
                </a:r>
                <a:br>
                  <a:rPr lang="en-US" sz="2800" dirty="0"/>
                </a:br>
                <a:r>
                  <a:rPr lang="en-US" sz="2800" dirty="0" smtClean="0"/>
                  <a:t>(similarly to standard differential privacy)</a:t>
                </a:r>
              </a:p>
            </p:txBody>
          </p:sp>
        </mc:Choice>
        <mc:Fallback>
          <p:sp>
            <p:nvSpPr>
              <p:cNvPr id="4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0">
                <a:blip r:embed="rId2"/>
                <a:stretch>
                  <a:fillRect l="-1481" t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8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Concentrated Differential Privacy Summary: Improved Utility, Relaxed Privacy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574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33CC"/>
                    </a:solidFill>
                  </a:rPr>
                  <a:t>Privacy (CDP vs.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800" b="1" i="1" dirty="0">
                            <a:solidFill>
                              <a:srgbClr val="0033CC"/>
                            </a:solidFill>
                            <a:latin typeface="Cambria Math"/>
                          </a:rPr>
                          <m:t>𝜺</m:t>
                        </m:r>
                        <m:r>
                          <a:rPr lang="en-US" sz="2800" b="1" i="1" dirty="0">
                            <a:solidFill>
                              <a:srgbClr val="0033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l-GR" sz="2800" b="1" i="1" dirty="0">
                            <a:solidFill>
                              <a:srgbClr val="0033CC"/>
                            </a:solidFill>
                            <a:latin typeface="Cambria Math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</a:rPr>
                  <a:t>-DP)</a:t>
                </a:r>
              </a:p>
              <a:p>
                <a:r>
                  <a:rPr lang="en-US" sz="2800" dirty="0">
                    <a:solidFill>
                      <a:schemeClr val="tx2">
                        <a:lumMod val="75000"/>
                      </a:schemeClr>
                    </a:solidFill>
                  </a:rPr>
                  <a:t>Per study: weaker/relaxed </a:t>
                </a:r>
                <a:r>
                  <a:rPr lang="en-US" sz="2800" dirty="0" smtClean="0">
                    <a:solidFill>
                      <a:schemeClr val="tx2">
                        <a:lumMod val="75000"/>
                      </a:schemeClr>
                    </a:solidFill>
                  </a:rPr>
                  <a:t>guarantee</a:t>
                </a:r>
              </a:p>
              <a:p>
                <a:r>
                  <a:rPr lang="en-US" sz="2800" dirty="0" smtClean="0">
                    <a:solidFill>
                      <a:schemeClr val="tx2">
                        <a:lumMod val="75000"/>
                      </a:schemeClr>
                    </a:solidFill>
                  </a:rPr>
                  <a:t>Composition over many studies:</a:t>
                </a:r>
                <a:br>
                  <a:rPr lang="en-US" sz="2800" dirty="0" smtClean="0">
                    <a:solidFill>
                      <a:schemeClr val="tx2">
                        <a:lumMod val="75000"/>
                      </a:schemeClr>
                    </a:solidFill>
                  </a:rPr>
                </a:br>
                <a:r>
                  <a:rPr lang="en-US" sz="2800" dirty="0" smtClean="0">
                    <a:solidFill>
                      <a:schemeClr val="tx2">
                        <a:lumMod val="75000"/>
                      </a:schemeClr>
                    </a:solidFill>
                  </a:rPr>
                  <a:t>(roughly) identical behavior!</a:t>
                </a:r>
                <a:br>
                  <a:rPr lang="en-US" sz="2800" dirty="0" smtClean="0">
                    <a:solidFill>
                      <a:schemeClr val="tx2">
                        <a:lumMod val="75000"/>
                      </a:schemeClr>
                    </a:solidFill>
                  </a:rPr>
                </a:br>
                <a:endParaRPr lang="en-US" sz="2800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33CC"/>
                    </a:solidFill>
                  </a:rPr>
                  <a:t>Accuracy (answering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</a:rPr>
                  <a:t> queries,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</a:rPr>
                  <a:t>)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800" b="0" i="1" dirty="0">
                            <a:latin typeface="Cambria Math"/>
                          </a:rPr>
                          <m:t>𝜀</m:t>
                        </m:r>
                        <m:r>
                          <a:rPr lang="en-US" sz="2800" b="0" i="1" dirty="0">
                            <a:latin typeface="Cambria Math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2">
                        <a:lumMod val="75000"/>
                      </a:schemeClr>
                    </a:solidFill>
                  </a:rPr>
                  <a:t>-DP: 		noise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800" b="0" i="1" dirty="0">
                            <a:latin typeface="Cambria Math"/>
                          </a:rPr>
                          <m:t>𝜀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,</m:t>
                        </m:r>
                        <m:r>
                          <a:rPr lang="el-GR" sz="2800" b="0" i="1" dirty="0" smtClean="0">
                            <a:latin typeface="Cambria Math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2">
                        <a:lumMod val="75000"/>
                      </a:schemeClr>
                    </a:solidFill>
                  </a:rPr>
                  <a:t>-</a:t>
                </a:r>
                <a:r>
                  <a:rPr lang="en-US" sz="2800" dirty="0" smtClean="0">
                    <a:solidFill>
                      <a:schemeClr val="tx2">
                        <a:lumMod val="75000"/>
                      </a:schemeClr>
                    </a:solidFill>
                  </a:rPr>
                  <a:t>DP: 		noise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en-US" sz="28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sz="28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</m:rad>
                  </m:oMath>
                </a14:m>
                <a:endParaRPr lang="en-US" sz="280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 smtClean="0"/>
                  <a:t>CDP: 	noise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</m:oMath>
                </a14:m>
                <a:endParaRPr lang="en-US" sz="2800" b="1" i="1" dirty="0"/>
              </a:p>
            </p:txBody>
          </p:sp>
        </mc:Choice>
        <mc:Fallback xmlns="">
          <p:sp>
            <p:nvSpPr>
              <p:cNvPr id="3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57400"/>
                <a:ext cx="8229600" cy="4525963"/>
              </a:xfrm>
              <a:blipFill rotWithShape="0">
                <a:blip r:embed="rId3"/>
                <a:stretch>
                  <a:fillRect l="-1481" t="-1482" b="-5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776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783616"/>
              </p:ext>
            </p:extLst>
          </p:nvPr>
        </p:nvGraphicFramePr>
        <p:xfrm>
          <a:off x="1673772" y="17658760"/>
          <a:ext cx="18646228" cy="11299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Comparison: Composed Privacy Loss (</a:t>
            </a:r>
            <a:r>
              <a:rPr lang="en-US" sz="3600" dirty="0" err="1" smtClean="0">
                <a:solidFill>
                  <a:srgbClr val="FF0000"/>
                </a:solidFill>
              </a:rPr>
              <a:t>cdf</a:t>
            </a:r>
            <a:r>
              <a:rPr lang="en-US" sz="3600" dirty="0" smtClean="0">
                <a:solidFill>
                  <a:srgbClr val="FF0000"/>
                </a:solidFill>
              </a:rPr>
              <a:t>)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353780"/>
              </p:ext>
            </p:extLst>
          </p:nvPr>
        </p:nvGraphicFramePr>
        <p:xfrm>
          <a:off x="152400" y="1524000"/>
          <a:ext cx="10287000" cy="48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84827" y="3637002"/>
            <a:ext cx="2667000" cy="55399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n-lt"/>
              </a:rPr>
              <a:t>(</a:t>
            </a:r>
            <a:r>
              <a:rPr lang="el-GR" sz="3000" dirty="0" smtClean="0">
                <a:latin typeface="+mn-lt"/>
                <a:ea typeface="Arial Unicode MS"/>
                <a:cs typeface="Arial Unicode MS"/>
              </a:rPr>
              <a:t>ε</a:t>
            </a:r>
            <a:r>
              <a:rPr lang="en-US" sz="3000" dirty="0" smtClean="0">
                <a:latin typeface="+mn-lt"/>
                <a:ea typeface="Arial Unicode MS"/>
                <a:cs typeface="Arial Unicode MS"/>
              </a:rPr>
              <a:t>,</a:t>
            </a:r>
            <a:r>
              <a:rPr lang="el-GR" sz="3000" dirty="0" smtClean="0">
                <a:latin typeface="+mn-lt"/>
                <a:ea typeface="Arial Unicode MS"/>
                <a:cs typeface="Arial Unicode MS"/>
              </a:rPr>
              <a:t>δ</a:t>
            </a:r>
            <a:r>
              <a:rPr lang="en-US" sz="3000" dirty="0" smtClean="0">
                <a:latin typeface="+mn-lt"/>
              </a:rPr>
              <a:t>)</a:t>
            </a:r>
            <a:endParaRPr lang="en-US" sz="28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4827" y="4170402"/>
            <a:ext cx="2667000" cy="55399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n-lt"/>
              </a:rPr>
              <a:t>(</a:t>
            </a:r>
            <a:r>
              <a:rPr lang="el-GR" sz="3000" dirty="0" smtClean="0">
                <a:latin typeface="+mn-lt"/>
                <a:ea typeface="Arial Unicode MS"/>
                <a:cs typeface="Arial Unicode MS"/>
              </a:rPr>
              <a:t>ε</a:t>
            </a:r>
            <a:r>
              <a:rPr lang="en-US" sz="3000" dirty="0" smtClean="0">
                <a:latin typeface="+mn-lt"/>
                <a:ea typeface="Arial Unicode MS"/>
                <a:cs typeface="Arial Unicode MS"/>
              </a:rPr>
              <a:t>,0</a:t>
            </a:r>
            <a:r>
              <a:rPr lang="en-US" sz="3000" dirty="0" smtClean="0">
                <a:latin typeface="+mn-lt"/>
              </a:rPr>
              <a:t>)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504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800" dirty="0" smtClean="0">
                <a:solidFill>
                  <a:srgbClr val="FF0000"/>
                </a:solidFill>
              </a:rPr>
              <a:t>Comparison: Noise Magnitude (</a:t>
            </a:r>
            <a:r>
              <a:rPr lang="en-US" sz="3800" dirty="0" err="1" smtClean="0">
                <a:solidFill>
                  <a:srgbClr val="FF0000"/>
                </a:solidFill>
              </a:rPr>
              <a:t>pdf</a:t>
            </a:r>
            <a:r>
              <a:rPr lang="en-US" sz="3800" dirty="0" smtClean="0">
                <a:solidFill>
                  <a:srgbClr val="FF0000"/>
                </a:solidFill>
              </a:rPr>
              <a:t>)</a:t>
            </a:r>
            <a:endParaRPr lang="en-US" sz="3800" dirty="0">
              <a:solidFill>
                <a:srgbClr val="FF0000"/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381000" y="1524000"/>
          <a:ext cx="9296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86600" y="3276600"/>
            <a:ext cx="2667000" cy="55399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n-lt"/>
              </a:rPr>
              <a:t>(</a:t>
            </a:r>
            <a:r>
              <a:rPr lang="el-GR" sz="3000" dirty="0" smtClean="0">
                <a:latin typeface="+mn-lt"/>
                <a:ea typeface="Arial Unicode MS"/>
                <a:cs typeface="Arial Unicode MS"/>
              </a:rPr>
              <a:t>ε</a:t>
            </a:r>
            <a:r>
              <a:rPr lang="en-US" sz="3000" dirty="0" smtClean="0">
                <a:latin typeface="+mn-lt"/>
                <a:ea typeface="Arial Unicode MS"/>
                <a:cs typeface="Arial Unicode MS"/>
              </a:rPr>
              <a:t>,</a:t>
            </a:r>
            <a:r>
              <a:rPr lang="el-GR" sz="3000" dirty="0" smtClean="0">
                <a:latin typeface="+mn-lt"/>
                <a:ea typeface="Arial Unicode MS"/>
                <a:cs typeface="Arial Unicode MS"/>
              </a:rPr>
              <a:t>δ</a:t>
            </a:r>
            <a:r>
              <a:rPr lang="en-US" sz="3000" dirty="0" smtClean="0">
                <a:latin typeface="+mn-lt"/>
              </a:rPr>
              <a:t>)</a:t>
            </a:r>
            <a:endParaRPr lang="en-US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600" y="3810000"/>
            <a:ext cx="2667000" cy="55399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n-lt"/>
              </a:rPr>
              <a:t>(</a:t>
            </a:r>
            <a:r>
              <a:rPr lang="el-GR" sz="3000" dirty="0" smtClean="0">
                <a:latin typeface="+mn-lt"/>
                <a:ea typeface="Arial Unicode MS"/>
                <a:cs typeface="Arial Unicode MS"/>
              </a:rPr>
              <a:t>ε</a:t>
            </a:r>
            <a:r>
              <a:rPr lang="en-US" sz="3000" dirty="0" smtClean="0">
                <a:latin typeface="+mn-lt"/>
                <a:ea typeface="Arial Unicode MS"/>
                <a:cs typeface="Arial Unicode MS"/>
              </a:rPr>
              <a:t>,0</a:t>
            </a:r>
            <a:r>
              <a:rPr lang="en-US" sz="3000" dirty="0" smtClean="0">
                <a:latin typeface="+mn-lt"/>
              </a:rPr>
              <a:t>)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94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CDP Advantages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7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Tight, efficient composition bounds</a:t>
                </a:r>
              </a:p>
              <a:p>
                <a:pPr lvl="1"/>
                <a:r>
                  <a:rPr lang="en-US" sz="2400" dirty="0" smtClean="0"/>
                  <a:t>sharper analysis for private algorithms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Group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privacy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Groups of size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:	</a:t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400" b="0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sz="2400" b="0" i="1" dirty="0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r>
                          <a:rPr lang="en-US" sz="24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400" b="0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sz="2400" b="0" i="1" dirty="0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-</a:t>
                </a:r>
                <a:r>
                  <a:rPr lang="en-US" sz="2400" dirty="0" smtClean="0"/>
                  <a:t>CDP 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compare: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-DP</a:t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:endParaRPr lang="en-US" sz="1800" dirty="0" smtClean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Applications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private deep learning [ACGMMTZ16]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energy use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statistics</a:t>
                </a:r>
              </a:p>
            </p:txBody>
          </p:sp>
        </mc:Choice>
        <mc:Fallback>
          <p:sp>
            <p:nvSpPr>
              <p:cNvPr id="187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953000"/>
              </a:xfrm>
              <a:blipFill rotWithShape="0">
                <a:blip r:embed="rId4"/>
                <a:stretch>
                  <a:fillRect l="-1333" t="-1355" b="-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34"/>
          <p:cNvSpPr>
            <a:spLocks noChangeArrowheads="1"/>
          </p:cNvSpPr>
          <p:nvPr/>
        </p:nvSpPr>
        <p:spPr bwMode="auto">
          <a:xfrm>
            <a:off x="4267200" y="1676400"/>
            <a:ext cx="3733800" cy="1219200"/>
          </a:xfrm>
          <a:prstGeom prst="wedgeRoundRectCallout">
            <a:avLst>
              <a:gd name="adj1" fmla="val -62591"/>
              <a:gd name="adj2" fmla="val 102103"/>
              <a:gd name="adj3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Tightened in [BS16]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8963268"/>
      </p:ext>
    </p:extLst>
  </p:cSld>
  <p:clrMapOvr>
    <a:masterClrMapping/>
  </p:clrMapOvr>
  <p:transition advTm="716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Composition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Privacy maintained even under multiple </a:t>
            </a:r>
            <a:r>
              <a:rPr lang="en-US" sz="2800" dirty="0" smtClean="0"/>
              <a:t>analyses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Core </a:t>
            </a:r>
            <a:r>
              <a:rPr lang="en-US" sz="2800" dirty="0" smtClean="0">
                <a:solidFill>
                  <a:srgbClr val="FF0000"/>
                </a:solidFill>
              </a:rPr>
              <a:t>issue</a:t>
            </a:r>
          </a:p>
          <a:p>
            <a:pPr marL="0" indent="0">
              <a:buNone/>
            </a:pPr>
            <a:r>
              <a:rPr lang="en-US" sz="2800" dirty="0"/>
              <a:t>T</a:t>
            </a:r>
            <a:r>
              <a:rPr lang="en-US" sz="2800" dirty="0" smtClean="0"/>
              <a:t>he key to differential privacy’s success</a:t>
            </a:r>
            <a:br>
              <a:rPr lang="en-US" sz="2800" dirty="0" smtClean="0"/>
            </a:br>
            <a:endParaRPr lang="en-US" sz="1600" dirty="0" smtClean="0"/>
          </a:p>
          <a:p>
            <a:r>
              <a:rPr lang="en-US" sz="2800" dirty="0" smtClean="0">
                <a:solidFill>
                  <a:srgbClr val="0033CC"/>
                </a:solidFill>
              </a:rPr>
              <a:t>Unavoidable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 reality, there are multiple analyses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Programmable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Private subroutines make for private algorithms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149209"/>
      </p:ext>
    </p:extLst>
  </p:cSld>
  <p:clrMapOvr>
    <a:masterClrMapping/>
  </p:clrMapOvr>
  <p:transition advTm="71696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CDP </a:t>
            </a:r>
            <a:r>
              <a:rPr lang="en-US" sz="4000" dirty="0" smtClean="0">
                <a:solidFill>
                  <a:srgbClr val="FF0000"/>
                </a:solidFill>
              </a:rPr>
              <a:t>Open Questions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800" dirty="0" smtClean="0">
                <a:solidFill>
                  <a:srgbClr val="0033CC"/>
                </a:solidFill>
              </a:rPr>
              <a:t>Post </a:t>
            </a:r>
            <a:r>
              <a:rPr lang="en-US" sz="2800" dirty="0" smtClean="0">
                <a:solidFill>
                  <a:srgbClr val="0033CC"/>
                </a:solidFill>
              </a:rPr>
              <a:t>processing</a:t>
            </a:r>
          </a:p>
          <a:p>
            <a:pPr lvl="1"/>
            <a:r>
              <a:rPr lang="en-US" sz="2400" dirty="0" smtClean="0"/>
              <a:t>CDP parameters can degrade under post-processing</a:t>
            </a:r>
          </a:p>
          <a:p>
            <a:pPr lvl="1"/>
            <a:r>
              <a:rPr lang="en-US" sz="2400" dirty="0" smtClean="0"/>
              <a:t>Alternative formalizations do not, e.g. [BS16]</a:t>
            </a:r>
          </a:p>
          <a:p>
            <a:pPr lvl="1"/>
            <a:endParaRPr lang="en-US" sz="1600" dirty="0" smtClean="0"/>
          </a:p>
          <a:p>
            <a:r>
              <a:rPr lang="en-US" sz="2800" dirty="0" smtClean="0">
                <a:solidFill>
                  <a:srgbClr val="0033CC"/>
                </a:solidFill>
              </a:rPr>
              <a:t>Sub-sampling</a:t>
            </a:r>
          </a:p>
          <a:p>
            <a:pPr lvl="1"/>
            <a:r>
              <a:rPr lang="en-US" sz="2400" dirty="0" smtClean="0"/>
              <a:t>For DP, sub-sampling “amplifies” privacy</a:t>
            </a:r>
          </a:p>
          <a:p>
            <a:pPr lvl="1"/>
            <a:r>
              <a:rPr lang="en-US" sz="2400" dirty="0" smtClean="0"/>
              <a:t>For CDP, this isn’t the case</a:t>
            </a:r>
          </a:p>
          <a:p>
            <a:pPr lvl="1"/>
            <a:endParaRPr lang="en-US" sz="1600" dirty="0"/>
          </a:p>
          <a:p>
            <a:pPr marL="514350" indent="-457200"/>
            <a:r>
              <a:rPr lang="en-US" sz="2800" dirty="0" smtClean="0">
                <a:solidFill>
                  <a:srgbClr val="0033CC"/>
                </a:solidFill>
              </a:rPr>
              <a:t>Goal: one framework to rule them all</a:t>
            </a:r>
            <a:endParaRPr lang="en-US" sz="2800" dirty="0"/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harp analysis of algorithms’ privacy losses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7226834"/>
      </p:ext>
    </p:extLst>
  </p:cSld>
  <p:clrMapOvr>
    <a:masterClrMapping/>
  </p:clrMapOvr>
  <p:transition advTm="71696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Summary and Challenges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7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rgbClr val="0033CC"/>
                    </a:solidFill>
                  </a:rPr>
                  <a:t>Composition: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core issue in study of privacy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Basic, advanced, optimal composition for DP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CDP: refined understanding</a:t>
                </a: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Grand challenge: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gets too large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“Programming templates”</a:t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how private is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?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Internet-scale composition</a:t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can we leverage scale of data for better privacy</a:t>
                </a:r>
                <a:r>
                  <a:rPr lang="en-US" sz="2800" dirty="0" smtClean="0"/>
                  <a:t>?</a:t>
                </a:r>
              </a:p>
            </p:txBody>
          </p:sp>
        </mc:Choice>
        <mc:Fallback>
          <p:sp>
            <p:nvSpPr>
              <p:cNvPr id="187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953000"/>
              </a:xfrm>
              <a:blipFill rotWithShape="0">
                <a:blip r:embed="rId4"/>
                <a:stretch>
                  <a:fillRect l="-1481" t="-1355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52400" y="-21336"/>
            <a:ext cx="9448800" cy="13716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  <a:latin typeface="Arial" charset="0"/>
              </a:rPr>
              <a:t>THANK YOU!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8784327"/>
      </p:ext>
    </p:extLst>
  </p:cSld>
  <p:clrMapOvr>
    <a:masterClrMapping/>
  </p:clrMapOvr>
  <p:transition advTm="716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Composition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 smtClean="0"/>
              <a:t>Privacy maintained even under multiple analyses</a:t>
            </a:r>
          </a:p>
          <a:p>
            <a:pPr marL="0" indent="0">
              <a:buFontTx/>
              <a:buNone/>
            </a:pPr>
            <a:r>
              <a:rPr lang="en-US" sz="2800" kern="0" dirty="0" smtClean="0">
                <a:solidFill>
                  <a:srgbClr val="0033CC"/>
                </a:solidFill>
              </a:rPr>
              <a:t>How do we define it? </a:t>
            </a:r>
            <a:r>
              <a:rPr lang="en-US" sz="2800" kern="0" dirty="0" smtClean="0"/>
              <a:t>[DRV10]</a:t>
            </a:r>
          </a:p>
          <a:p>
            <a:r>
              <a:rPr lang="en-US" altLang="en-US" sz="2800" dirty="0" smtClean="0"/>
              <a:t>Adaptive, adversarial DBs and algorithms</a:t>
            </a:r>
            <a:endParaRPr lang="en-US" altLang="en-US" sz="2800" dirty="0"/>
          </a:p>
        </p:txBody>
      </p:sp>
      <p:sp>
        <p:nvSpPr>
          <p:cNvPr id="34" name="Oval 33"/>
          <p:cNvSpPr/>
          <p:nvPr/>
        </p:nvSpPr>
        <p:spPr>
          <a:xfrm>
            <a:off x="228600" y="3429000"/>
            <a:ext cx="2549525" cy="129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FFFFFF"/>
                </a:solidFill>
              </a:rPr>
              <a:t>Adversary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34" name="AutoShape 34"/>
              <p:cNvSpPr>
                <a:spLocks noChangeArrowheads="1"/>
              </p:cNvSpPr>
              <p:nvPr/>
            </p:nvSpPr>
            <p:spPr bwMode="auto">
              <a:xfrm>
                <a:off x="228600" y="5279745"/>
                <a:ext cx="2272261" cy="1394345"/>
              </a:xfrm>
              <a:prstGeom prst="wedgeRoundRectCallout">
                <a:avLst>
                  <a:gd name="adj1" fmla="val -4335"/>
                  <a:gd name="adj2" fmla="val -106354"/>
                  <a:gd name="adj3" fmla="val 16667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Views under </a:t>
                </a:r>
                <a:r>
                  <a:rPr lang="en-US" altLang="en-US" sz="2400" b="0" i="1" dirty="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altLang="en-US" sz="2400" b="0" i="1" dirty="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 /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/>
                </a:r>
                <a:br>
                  <a:rPr lang="en-US" alt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</a:br>
                <a:r>
                  <a:rPr lang="en-US" alt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are DP</a:t>
                </a:r>
                <a:endParaRPr lang="el-GR" altLang="en-US" sz="2400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  <a:p>
                <a:pPr algn="ctr"/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634" name="AutoShap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279745"/>
                <a:ext cx="2272261" cy="1394345"/>
              </a:xfrm>
              <a:prstGeom prst="wedgeRoundRectCallout">
                <a:avLst>
                  <a:gd name="adj1" fmla="val -4335"/>
                  <a:gd name="adj2" fmla="val -106354"/>
                  <a:gd name="adj3" fmla="val 16667"/>
                </a:avLst>
              </a:prstGeom>
              <a:blipFill rotWithShape="0">
                <a:blip r:embed="rId4"/>
                <a:stretch>
                  <a:fillRect l="-1070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895600" y="3352800"/>
            <a:ext cx="3149600" cy="574675"/>
            <a:chOff x="2728560" y="2468875"/>
            <a:chExt cx="3149210" cy="576075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728560" y="3043359"/>
              <a:ext cx="3149210" cy="159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06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3112687" y="2468875"/>
                  <a:ext cx="2218025" cy="5145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800" b="0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en-US" sz="2800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800" b="0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altLang="en-US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), </m:t>
                        </m:r>
                        <m:r>
                          <a:rPr lang="en-US" altLang="en-US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en-US" sz="2800" b="0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altLang="en-US" sz="2800" baseline="-25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606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12687" y="2468875"/>
                  <a:ext cx="2218025" cy="5145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819400" y="5257800"/>
            <a:ext cx="3149600" cy="574675"/>
            <a:chOff x="2728560" y="2468875"/>
            <a:chExt cx="3149210" cy="57607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728560" y="3043359"/>
              <a:ext cx="3149210" cy="159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612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3112687" y="2468875"/>
                  <a:ext cx="2284894" cy="5145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en-US" sz="2800" b="0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en-US" sz="2800" b="0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),</m:t>
                        </m:r>
                        <m:sSub>
                          <m:sSubPr>
                            <m:ctrlPr>
                              <a:rPr lang="en-US" alt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en-US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altLang="en-US" sz="2800" baseline="-25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5612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12687" y="2468875"/>
                  <a:ext cx="2284894" cy="5145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817813" y="3966843"/>
            <a:ext cx="3149600" cy="513282"/>
            <a:chOff x="2651750" y="3084942"/>
            <a:chExt cx="3149212" cy="514252"/>
          </a:xfrm>
        </p:grpSpPr>
        <p:cxnSp>
          <p:nvCxnSpPr>
            <p:cNvPr id="18" name="Straight Arrow Connector 17"/>
            <p:cNvCxnSpPr/>
            <p:nvPr/>
          </p:nvCxnSpPr>
          <p:spPr>
            <a:xfrm rot="10800000">
              <a:off x="2651750" y="3582717"/>
              <a:ext cx="3149212" cy="1591"/>
            </a:xfrm>
            <a:prstGeom prst="straightConnector1">
              <a:avLst/>
            </a:prstGeom>
            <a:ln w="3810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15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3688260" y="3084942"/>
                  <a:ext cx="1447526" cy="514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en-US" sz="2800" b="0" i="1" baseline="-25000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en-US" sz="2800" b="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800" b="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800" b="0" i="1" baseline="-25000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en-US" sz="2800" b="0" i="1" baseline="-25000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800" b="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en-US" sz="2800" baseline="-25000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25615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88260" y="3084942"/>
                  <a:ext cx="1447526" cy="51425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741613" y="5910263"/>
            <a:ext cx="3149600" cy="522287"/>
            <a:chOff x="2651750" y="3060988"/>
            <a:chExt cx="3149212" cy="523220"/>
          </a:xfrm>
        </p:grpSpPr>
        <p:cxnSp>
          <p:nvCxnSpPr>
            <p:cNvPr id="27" name="Straight Arrow Connector 26"/>
            <p:cNvCxnSpPr/>
            <p:nvPr/>
          </p:nvCxnSpPr>
          <p:spPr>
            <a:xfrm rot="10800000">
              <a:off x="2651750" y="3582618"/>
              <a:ext cx="3149212" cy="1590"/>
            </a:xfrm>
            <a:prstGeom prst="straightConnector1">
              <a:avLst/>
            </a:prstGeom>
            <a:ln w="3810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21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3688260" y="3060988"/>
                  <a:ext cx="1454835" cy="5141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en-US" sz="2800" b="0" i="1" baseline="-25000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800" b="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800" b="0" i="1" dirty="0" err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800" b="0" i="1" baseline="-25000" dirty="0" err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𝑘𝑏</m:t>
                        </m:r>
                        <m:r>
                          <a:rPr lang="en-US" altLang="en-US" sz="2800" b="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en-US" sz="2800" baseline="-25000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25621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88260" y="3060988"/>
                  <a:ext cx="1454835" cy="5141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129088" y="4725988"/>
            <a:ext cx="7334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/>
              <p:cNvSpPr/>
              <p:nvPr/>
            </p:nvSpPr>
            <p:spPr>
              <a:xfrm>
                <a:off x="6162675" y="3276600"/>
                <a:ext cx="2438401" cy="1447800"/>
              </a:xfrm>
              <a:prstGeom prst="ellipse">
                <a:avLst/>
              </a:prstGeom>
              <a:solidFill>
                <a:srgbClr val="00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800" b="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altLang="en-US" sz="28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3" name="Oval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675" y="3276600"/>
                <a:ext cx="2438401" cy="1447800"/>
              </a:xfrm>
              <a:prstGeom prst="ellipse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33" name="AutoShape 33"/>
              <p:cNvSpPr>
                <a:spLocks noChangeArrowheads="1"/>
              </p:cNvSpPr>
              <p:nvPr/>
            </p:nvSpPr>
            <p:spPr bwMode="auto">
              <a:xfrm>
                <a:off x="6209751" y="5073890"/>
                <a:ext cx="2736383" cy="1600200"/>
              </a:xfrm>
              <a:prstGeom prst="wedgeRoundRectCallout">
                <a:avLst>
                  <a:gd name="adj1" fmla="val -19850"/>
                  <a:gd name="adj2" fmla="val -93803"/>
                  <a:gd name="adj3" fmla="val 16667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: real </a:t>
                </a:r>
                <a:r>
                  <a:rPr lang="en-US" altLang="en-US" sz="2400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world</a:t>
                </a:r>
              </a:p>
              <a:p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: my </a:t>
                </a:r>
                <a:r>
                  <a:rPr lang="en-US" altLang="en-US" sz="2400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data 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replaced</a:t>
                </a:r>
                <a:r>
                  <a:rPr lang="en-US" altLang="en-US" sz="2400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w. </a:t>
                </a:r>
                <a:r>
                  <a:rPr lang="en-US" altLang="en-US" sz="2400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junk</a:t>
                </a:r>
              </a:p>
              <a:p>
                <a:pPr algn="ctr"/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633" name="AutoShap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9751" y="5073890"/>
                <a:ext cx="2736383" cy="1600200"/>
              </a:xfrm>
              <a:prstGeom prst="wedgeRoundRectCallout">
                <a:avLst>
                  <a:gd name="adj1" fmla="val -19850"/>
                  <a:gd name="adj2" fmla="val -93803"/>
                  <a:gd name="adj3" fmla="val 16667"/>
                </a:avLst>
              </a:prstGeom>
              <a:blipFill rotWithShape="0">
                <a:blip r:embed="rId10"/>
                <a:stretch>
                  <a:fillRect l="-443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85305381"/>
      </p:ext>
    </p:extLst>
  </p:cSld>
  <p:clrMapOvr>
    <a:masterClrMapping/>
  </p:clrMapOvr>
  <p:transition advTm="848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34" grpId="0" animBg="1"/>
      <p:bldP spid="25634" grpId="0" animBg="1"/>
      <p:bldP spid="29" grpId="0"/>
      <p:bldP spid="33" grpId="0" animBg="1"/>
      <p:bldP spid="256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This Talk: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Survey on DP Composition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800" dirty="0" smtClean="0"/>
              <a:t>Basic composition</a:t>
            </a:r>
          </a:p>
          <a:p>
            <a:pPr marL="457200" lvl="1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Advanced composition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A more refined understanding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08012"/>
      </p:ext>
    </p:extLst>
  </p:cSld>
  <p:clrMapOvr>
    <a:masterClrMapping/>
  </p:clrMapOvr>
  <p:transition advTm="716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This Talk: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Survey on DP Composition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7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/>
              <a:lstStyle/>
              <a:p>
                <a:r>
                  <a:rPr lang="en-US" sz="2800" dirty="0" smtClean="0"/>
                  <a:t>Basic composition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(adaptively chosen) algorithms,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-DP,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 smtClean="0"/>
                  <a:t>taken </a:t>
                </a:r>
                <a:r>
                  <a:rPr lang="en-US" sz="2400" dirty="0"/>
                  <a:t>together still 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-DP</a:t>
                </a:r>
                <a:endParaRPr lang="en-US" sz="2400" dirty="0"/>
              </a:p>
              <a:p>
                <a:pPr lvl="1"/>
                <a:r>
                  <a:rPr lang="en-US" sz="2400" dirty="0" smtClean="0"/>
                  <a:t>application: answering </a:t>
                </a:r>
                <a:r>
                  <a:rPr lang="en-US" sz="2400" dirty="0"/>
                  <a:t>multiple </a:t>
                </a:r>
                <a:r>
                  <a:rPr lang="en-US" sz="2400" dirty="0" smtClean="0"/>
                  <a:t>queries</a:t>
                </a:r>
              </a:p>
              <a:p>
                <a:r>
                  <a:rPr lang="en-US" sz="2800" dirty="0" smtClean="0"/>
                  <a:t>Advanced composition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r>
                  <a:rPr lang="en-US" sz="2800" dirty="0" smtClean="0"/>
                  <a:t>A more refined understanding</a:t>
                </a:r>
              </a:p>
            </p:txBody>
          </p:sp>
        </mc:Choice>
        <mc:Fallback xmlns="">
          <p:sp>
            <p:nvSpPr>
              <p:cNvPr id="187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953000"/>
              </a:xfrm>
              <a:blipFill rotWithShape="0">
                <a:blip r:embed="rId4"/>
                <a:stretch>
                  <a:fillRect l="-1333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17494253"/>
      </p:ext>
    </p:extLst>
  </p:cSld>
  <p:clrMapOvr>
    <a:masterClrMapping/>
  </p:clrMapOvr>
  <p:transition advTm="7169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8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458200" cy="52578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b="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dirty="0" smtClean="0"/>
                  <a:t>is </a:t>
                </a:r>
                <a14:m>
                  <m:oMath xmlns:m="http://schemas.openxmlformats.org/officeDocument/2006/math">
                    <m:r>
                      <a:rPr lang="el-GR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en-US" b="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dirty="0" smtClean="0"/>
                  <a:t>-diffP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 smtClean="0"/>
                  <a:t>for all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en-US" b="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b="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en-US" b="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 smtClean="0"/>
                  <a:t>is </a:t>
                </a:r>
                <a14:m>
                  <m:oMath xmlns:m="http://schemas.openxmlformats.org/officeDocument/2006/math">
                    <m:r>
                      <a:rPr lang="el-GR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en-US" b="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dirty="0" smtClean="0"/>
                  <a:t>-diffP,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dirty="0" smtClean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b="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alt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en-US" b="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en-US" b="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en-US" dirty="0" err="1" smtClean="0"/>
                  <a:t>diffP</a:t>
                </a:r>
                <a:endParaRPr lang="en-US" altLang="en-US" dirty="0" smtClean="0"/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b="1" dirty="0" smtClean="0"/>
                  <a:t>Proof:</a:t>
                </a:r>
                <a:endParaRPr lang="en-US" altLang="en-US" dirty="0"/>
              </a:p>
              <a:p>
                <a:pPr>
                  <a:buFontTx/>
                  <a:buNone/>
                </a:pPr>
                <a:r>
                  <a:rPr lang="en-US" altLang="en-US" dirty="0" smtClean="0"/>
                  <a:t>for all adjacent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alt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en-US" b="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en-US" b="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r>
                  <a:rPr lang="en-US" altLang="en-US" dirty="0" smtClean="0"/>
                  <a:t/>
                </a:r>
                <a:br>
                  <a:rPr lang="en-US" alt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altLang="en-US" b="0" i="1" baseline="15000" dirty="0" smtClean="0">
                          <a:latin typeface="Cambria Math" panose="02040503050406030204" pitchFamily="18" charset="0"/>
                        </a:rPr>
                        <m:t>≤ </m:t>
                      </m:r>
                      <m:r>
                        <a:rPr lang="en-US" altLang="en-US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en-US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en-US" b="0" i="1" baseline="-2500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en-US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]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en-US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’[</m:t>
                      </m:r>
                      <m:r>
                        <a:rPr lang="en-US" alt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en-US" b="0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altLang="en-US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≤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l-GR" altLang="en-US" b="0" i="1" baseline="30000" dirty="0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en-US" b="0" i="1" baseline="1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en-US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altLang="en-US" b="0" i="1" baseline="15000" dirty="0" smtClean="0">
                          <a:latin typeface="Cambria Math" panose="02040503050406030204" pitchFamily="18" charset="0"/>
                        </a:rPr>
                        <m:t>≤ </m:t>
                      </m:r>
                      <m:r>
                        <a:rPr lang="en-US" altLang="en-US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en-US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en-US" b="0" i="1" baseline="-2500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]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en-US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’[</m:t>
                      </m:r>
                      <m:r>
                        <a:rPr lang="en-US" alt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en-US" b="0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altLang="en-US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≤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l-GR" altLang="en-US" b="0" i="1" baseline="30000" dirty="0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en-US" b="0" i="1" baseline="1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dirty="0" smtClean="0"/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en-US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en-US" b="0" i="1" baseline="-25000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en-US" b="0" i="1" baseline="-25000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alt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b="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en-US" b="0" i="1" baseline="-25000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en-US" b="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b="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en-US" b="0" i="1" baseline="-25000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</m:den>
                      </m:f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≤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l-GR" altLang="en-US" b="0" i="1" baseline="30000" dirty="0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en-US" b="0" i="1" baseline="15000" dirty="0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l-GR" altLang="en-US" b="0" i="1" baseline="30000" dirty="0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en-US" b="0" i="1" baseline="1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en-US" baseline="15000" dirty="0" smtClean="0"/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altLang="en-US" b="1" dirty="0" smtClean="0">
                  <a:solidFill>
                    <a:srgbClr val="0000FF"/>
                  </a:solidFill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altLang="en-US" b="1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8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458200" cy="5257800"/>
              </a:xfrm>
              <a:blipFill rotWithShape="0">
                <a:blip r:embed="rId4"/>
                <a:stretch>
                  <a:fillRect l="-1801" t="-2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0000"/>
                </a:solidFill>
              </a:rPr>
              <a:t>Basic Composition [DMNS06]</a:t>
            </a:r>
          </a:p>
        </p:txBody>
      </p:sp>
      <p:sp>
        <p:nvSpPr>
          <p:cNvPr id="158735" name="AutoShape 15"/>
          <p:cNvSpPr>
            <a:spLocks noChangeArrowheads="1"/>
          </p:cNvSpPr>
          <p:nvPr/>
        </p:nvSpPr>
        <p:spPr bwMode="auto">
          <a:xfrm>
            <a:off x="228600" y="1219200"/>
            <a:ext cx="4648200" cy="1447800"/>
          </a:xfrm>
          <a:prstGeom prst="wedgeRoundRectCallout">
            <a:avLst>
              <a:gd name="adj1" fmla="val -1558"/>
              <a:gd name="adj2" fmla="val 161995"/>
              <a:gd name="adj3" fmla="val 16667"/>
            </a:avLst>
          </a:prstGeom>
          <a:solidFill>
            <a:srgbClr val="00B0F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+mn-lt"/>
              </a:rPr>
              <a:t>P[z</a:t>
            </a:r>
            <a:r>
              <a:rPr lang="en-US" altLang="en-US" baseline="-25000" dirty="0">
                <a:solidFill>
                  <a:srgbClr val="0000FF"/>
                </a:solidFill>
                <a:latin typeface="+mn-lt"/>
              </a:rPr>
              <a:t>1</a:t>
            </a:r>
            <a:r>
              <a:rPr lang="en-US" altLang="en-US" dirty="0">
                <a:solidFill>
                  <a:srgbClr val="0000FF"/>
                </a:solidFill>
                <a:latin typeface="+mn-lt"/>
              </a:rPr>
              <a:t>] = </a:t>
            </a:r>
            <a:r>
              <a:rPr lang="en-US" altLang="en-US" dirty="0" err="1">
                <a:solidFill>
                  <a:srgbClr val="0000FF"/>
                </a:solidFill>
                <a:latin typeface="+mn-lt"/>
              </a:rPr>
              <a:t>Pr</a:t>
            </a:r>
            <a:r>
              <a:rPr lang="en-US" alt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aseline="-25000" dirty="0">
                <a:solidFill>
                  <a:srgbClr val="0000FF"/>
                </a:solidFill>
                <a:latin typeface="+mn-lt"/>
              </a:rPr>
              <a:t>z~A</a:t>
            </a:r>
            <a:r>
              <a:rPr lang="en-US" altLang="en-US" baseline="-35000" dirty="0">
                <a:solidFill>
                  <a:srgbClr val="0000FF"/>
                </a:solidFill>
                <a:latin typeface="+mn-lt"/>
              </a:rPr>
              <a:t>1</a:t>
            </a:r>
            <a:r>
              <a:rPr lang="en-US" altLang="en-US" baseline="-25000" dirty="0">
                <a:solidFill>
                  <a:srgbClr val="0000FF"/>
                </a:solidFill>
                <a:latin typeface="+mn-lt"/>
              </a:rPr>
              <a:t>(D)</a:t>
            </a:r>
            <a:r>
              <a:rPr lang="en-US" altLang="en-US" dirty="0">
                <a:solidFill>
                  <a:srgbClr val="0000FF"/>
                </a:solidFill>
                <a:latin typeface="+mn-lt"/>
              </a:rPr>
              <a:t>[z=z</a:t>
            </a:r>
            <a:r>
              <a:rPr lang="en-US" altLang="en-US" baseline="-25000" dirty="0">
                <a:solidFill>
                  <a:srgbClr val="0000FF"/>
                </a:solidFill>
                <a:latin typeface="+mn-lt"/>
              </a:rPr>
              <a:t>1</a:t>
            </a:r>
            <a:r>
              <a:rPr lang="en-US" altLang="en-US" dirty="0">
                <a:solidFill>
                  <a:srgbClr val="0000FF"/>
                </a:solidFill>
                <a:latin typeface="+mn-lt"/>
              </a:rPr>
              <a:t>]</a:t>
            </a:r>
          </a:p>
          <a:p>
            <a:pPr algn="ctr" eaLnBrk="1" hangingPunct="1"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+mn-lt"/>
              </a:rPr>
              <a:t>P’[z</a:t>
            </a:r>
            <a:r>
              <a:rPr lang="en-US" altLang="en-US" baseline="-25000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] = </a:t>
            </a:r>
            <a:r>
              <a:rPr lang="en-US" altLang="en-US" dirty="0" err="1">
                <a:solidFill>
                  <a:srgbClr val="FF0000"/>
                </a:solidFill>
                <a:latin typeface="+mn-lt"/>
              </a:rPr>
              <a:t>Pr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baseline="-25000" dirty="0">
                <a:solidFill>
                  <a:srgbClr val="FF0000"/>
                </a:solidFill>
                <a:latin typeface="+mn-lt"/>
              </a:rPr>
              <a:t>z~A</a:t>
            </a:r>
            <a:r>
              <a:rPr lang="en-US" altLang="en-US" baseline="-35000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altLang="en-US" baseline="-25000" dirty="0">
                <a:solidFill>
                  <a:srgbClr val="FF0000"/>
                </a:solidFill>
                <a:latin typeface="+mn-lt"/>
              </a:rPr>
              <a:t>(D’)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[z=z</a:t>
            </a:r>
            <a:r>
              <a:rPr lang="en-US" altLang="en-US" baseline="-25000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]</a:t>
            </a:r>
          </a:p>
          <a:p>
            <a:pPr algn="ctr" eaLnBrk="1" hangingPunct="1">
              <a:buFontTx/>
              <a:buNone/>
            </a:pPr>
            <a:endParaRPr lang="en-US" altLang="en-US" dirty="0">
              <a:latin typeface="+mn-lt"/>
            </a:endParaRPr>
          </a:p>
        </p:txBody>
      </p:sp>
      <p:sp>
        <p:nvSpPr>
          <p:cNvPr id="158736" name="AutoShape 16"/>
          <p:cNvSpPr>
            <a:spLocks noChangeArrowheads="1"/>
          </p:cNvSpPr>
          <p:nvPr/>
        </p:nvSpPr>
        <p:spPr bwMode="auto">
          <a:xfrm>
            <a:off x="3886200" y="2819400"/>
            <a:ext cx="5257800" cy="1447800"/>
          </a:xfrm>
          <a:prstGeom prst="wedgeRoundRectCallout">
            <a:avLst>
              <a:gd name="adj1" fmla="val 8851"/>
              <a:gd name="adj2" fmla="val 94101"/>
              <a:gd name="adj3" fmla="val 16667"/>
            </a:avLst>
          </a:prstGeom>
          <a:solidFill>
            <a:srgbClr val="00B0F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+mn-lt"/>
              </a:rPr>
              <a:t>P[z</a:t>
            </a:r>
            <a:r>
              <a:rPr lang="en-US" altLang="en-US" baseline="-25000" dirty="0">
                <a:solidFill>
                  <a:srgbClr val="0000FF"/>
                </a:solidFill>
                <a:latin typeface="+mn-lt"/>
              </a:rPr>
              <a:t>2</a:t>
            </a:r>
            <a:r>
              <a:rPr lang="en-US" altLang="en-US" dirty="0">
                <a:solidFill>
                  <a:srgbClr val="0000FF"/>
                </a:solidFill>
                <a:latin typeface="+mn-lt"/>
              </a:rPr>
              <a:t>] = </a:t>
            </a:r>
            <a:r>
              <a:rPr lang="en-US" altLang="en-US" dirty="0" err="1">
                <a:solidFill>
                  <a:srgbClr val="0000FF"/>
                </a:solidFill>
                <a:latin typeface="+mn-lt"/>
              </a:rPr>
              <a:t>Pr</a:t>
            </a:r>
            <a:r>
              <a:rPr lang="en-US" alt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aseline="-25000" dirty="0">
                <a:solidFill>
                  <a:srgbClr val="0000FF"/>
                </a:solidFill>
                <a:latin typeface="+mn-lt"/>
              </a:rPr>
              <a:t>z~A</a:t>
            </a:r>
            <a:r>
              <a:rPr lang="en-US" altLang="en-US" baseline="-35000" dirty="0">
                <a:solidFill>
                  <a:srgbClr val="0000FF"/>
                </a:solidFill>
                <a:latin typeface="+mn-lt"/>
              </a:rPr>
              <a:t>2</a:t>
            </a:r>
            <a:r>
              <a:rPr lang="en-US" altLang="en-US" baseline="-25000" dirty="0">
                <a:solidFill>
                  <a:srgbClr val="0000FF"/>
                </a:solidFill>
                <a:latin typeface="+mn-lt"/>
              </a:rPr>
              <a:t>(D,z</a:t>
            </a:r>
            <a:r>
              <a:rPr lang="en-US" altLang="en-US" baseline="-35000" dirty="0">
                <a:solidFill>
                  <a:srgbClr val="0000FF"/>
                </a:solidFill>
                <a:latin typeface="+mn-lt"/>
              </a:rPr>
              <a:t>1</a:t>
            </a:r>
            <a:r>
              <a:rPr lang="en-US" altLang="en-US" baseline="-250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altLang="en-US" dirty="0">
                <a:solidFill>
                  <a:srgbClr val="0000FF"/>
                </a:solidFill>
                <a:latin typeface="+mn-lt"/>
              </a:rPr>
              <a:t>[z=z</a:t>
            </a:r>
            <a:r>
              <a:rPr lang="en-US" altLang="en-US" baseline="-25000" dirty="0">
                <a:solidFill>
                  <a:srgbClr val="0000FF"/>
                </a:solidFill>
                <a:latin typeface="+mn-lt"/>
              </a:rPr>
              <a:t>2</a:t>
            </a:r>
            <a:r>
              <a:rPr lang="en-US" altLang="en-US" dirty="0">
                <a:solidFill>
                  <a:srgbClr val="0000FF"/>
                </a:solidFill>
                <a:latin typeface="+mn-lt"/>
              </a:rPr>
              <a:t>]</a:t>
            </a:r>
          </a:p>
          <a:p>
            <a:pPr algn="ctr" eaLnBrk="1" hangingPunct="1"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+mn-lt"/>
              </a:rPr>
              <a:t>P’[z</a:t>
            </a:r>
            <a:r>
              <a:rPr lang="en-US" altLang="en-US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] = </a:t>
            </a:r>
            <a:r>
              <a:rPr lang="en-US" altLang="en-US" dirty="0" err="1">
                <a:solidFill>
                  <a:srgbClr val="FF0000"/>
                </a:solidFill>
                <a:latin typeface="+mn-lt"/>
              </a:rPr>
              <a:t>Pr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baseline="-25000" dirty="0">
                <a:solidFill>
                  <a:srgbClr val="FF0000"/>
                </a:solidFill>
                <a:latin typeface="+mn-lt"/>
              </a:rPr>
              <a:t>z~A</a:t>
            </a:r>
            <a:r>
              <a:rPr lang="en-US" altLang="en-US" baseline="-3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altLang="en-US" baseline="-25000" dirty="0">
                <a:solidFill>
                  <a:srgbClr val="FF0000"/>
                </a:solidFill>
                <a:latin typeface="+mn-lt"/>
              </a:rPr>
              <a:t>(D’,z</a:t>
            </a:r>
            <a:r>
              <a:rPr lang="en-US" altLang="en-US" baseline="-35000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altLang="en-US" baseline="-25000" dirty="0">
                <a:solidFill>
                  <a:srgbClr val="FF0000"/>
                </a:solidFill>
                <a:latin typeface="+mn-lt"/>
              </a:rPr>
              <a:t>)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[z=z</a:t>
            </a:r>
            <a:r>
              <a:rPr lang="en-US" altLang="en-US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]</a:t>
            </a:r>
          </a:p>
          <a:p>
            <a:pPr algn="ctr" eaLnBrk="1" hangingPunct="1">
              <a:buFontTx/>
              <a:buNone/>
            </a:pPr>
            <a:endParaRPr lang="en-US" altLang="en-US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9698630"/>
      </p:ext>
    </p:extLst>
  </p:cSld>
  <p:clrMapOvr>
    <a:masterClrMapping/>
  </p:clrMapOvr>
  <p:transition advTm="71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158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158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uiExpand="1" build="p"/>
      <p:bldP spid="158735" grpId="0" uiExpand="1" animBg="1"/>
      <p:bldP spid="158735" grpId="1" animBg="1"/>
      <p:bldP spid="158736" grpId="0" uiExpand="1" animBg="1"/>
      <p:bldP spid="15873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105400" y="1596633"/>
            <a:ext cx="3723238" cy="2594367"/>
            <a:chOff x="972587" y="2943408"/>
            <a:chExt cx="3723238" cy="2594367"/>
          </a:xfrm>
        </p:grpSpPr>
        <p:sp>
          <p:nvSpPr>
            <p:cNvPr id="17" name="Rectangular Callout 16"/>
            <p:cNvSpPr/>
            <p:nvPr/>
          </p:nvSpPr>
          <p:spPr>
            <a:xfrm>
              <a:off x="972587" y="2943408"/>
              <a:ext cx="3723238" cy="2594367"/>
            </a:xfrm>
            <a:prstGeom prst="wedgeRectCallout">
              <a:avLst>
                <a:gd name="adj1" fmla="val -76859"/>
                <a:gd name="adj2" fmla="val 1513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 descr="C:\Users\moritz\Desktop\800px-Laplace_distribution_pdf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5431" y="3057525"/>
              <a:ext cx="3200400" cy="24003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Application: Answering Queries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609600" y="1710750"/>
                <a:ext cx="4495800" cy="22516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u="sng" dirty="0" smtClean="0">
                    <a:solidFill>
                      <a:srgbClr val="0033CC"/>
                    </a:solidFill>
                  </a:rPr>
                  <a:t>Laplace Mechanism [DMNS06]</a:t>
                </a:r>
              </a:p>
              <a:p>
                <a:r>
                  <a:rPr lang="en-US" sz="2400" dirty="0" smtClean="0"/>
                  <a:t>Given </a:t>
                </a:r>
                <a:r>
                  <a:rPr lang="en-US" sz="2400" dirty="0" smtClean="0"/>
                  <a:t>query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 smtClean="0"/>
                  <a:t>,</a:t>
                </a:r>
                <a:endParaRPr lang="en-US" sz="2400" dirty="0" smtClean="0"/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</a:t>
                </a:r>
                <a:r>
                  <a:rPr lang="en-US" sz="2400" dirty="0" smtClean="0"/>
                  <a:t>ompute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 dirty="0" smtClean="0"/>
              </a:p>
              <a:p>
                <a:pPr marL="342900" indent="-342900">
                  <a:buAutoNum type="arabicPeriod"/>
                </a:pPr>
                <a:r>
                  <a:rPr lang="en-US" sz="2400" dirty="0" smtClean="0"/>
                  <a:t>output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𝐿𝑎𝑝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710750"/>
                <a:ext cx="4495800" cy="22516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0600" y="5247382"/>
                <a:ext cx="7666458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+mn-lt"/>
                  </a:rPr>
                  <a:t>Fact: If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3200" dirty="0" smtClean="0">
                    <a:latin typeface="+mn-lt"/>
                  </a:rPr>
                  <a:t> has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+mn-lt"/>
                  </a:rPr>
                  <a:t>sensitivity </a:t>
                </a:r>
                <a:r>
                  <a:rPr lang="en-US" sz="3200" dirty="0" smtClean="0">
                    <a:latin typeface="+mn-lt"/>
                  </a:rPr>
                  <a:t>1,</a:t>
                </a:r>
                <a:br>
                  <a:rPr lang="en-US" sz="3200" dirty="0" smtClean="0">
                    <a:latin typeface="+mn-lt"/>
                  </a:rPr>
                </a:br>
                <a:r>
                  <a:rPr lang="en-US" sz="3200" dirty="0" smtClean="0">
                    <a:latin typeface="+mn-lt"/>
                  </a:rPr>
                  <a:t>Laplace guarantees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i="1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 smtClean="0">
                    <a:latin typeface="+mn-lt"/>
                  </a:rPr>
                  <a:t>-differential privacy</a:t>
                </a:r>
                <a:endParaRPr lang="en-US" sz="32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247382"/>
                <a:ext cx="7666458" cy="1077218"/>
              </a:xfrm>
              <a:prstGeom prst="rect">
                <a:avLst/>
              </a:prstGeom>
              <a:blipFill rotWithShape="0">
                <a:blip r:embed="rId5"/>
                <a:stretch>
                  <a:fillRect l="-2068" t="-7345" r="-1034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AutoShape 34"/>
              <p:cNvSpPr>
                <a:spLocks noChangeArrowheads="1"/>
              </p:cNvSpPr>
              <p:nvPr/>
            </p:nvSpPr>
            <p:spPr bwMode="auto">
              <a:xfrm>
                <a:off x="381000" y="4191000"/>
                <a:ext cx="4419600" cy="952523"/>
              </a:xfrm>
              <a:prstGeom prst="wedgeRoundRectCallout">
                <a:avLst>
                  <a:gd name="adj1" fmla="val 38475"/>
                  <a:gd name="adj2" fmla="val 79779"/>
                  <a:gd name="adj3" fmla="val 16667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en-US" sz="2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en-US" sz="2800" b="0" i="1" baseline="300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r>
                            <a:rPr lang="en-US" alt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alt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)|</m:t>
                          </m:r>
                        </m:e>
                      </m:func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AutoShap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4191000"/>
                <a:ext cx="4419600" cy="952523"/>
              </a:xfrm>
              <a:prstGeom prst="wedgeRoundRectCallout">
                <a:avLst>
                  <a:gd name="adj1" fmla="val 38475"/>
                  <a:gd name="adj2" fmla="val 79779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9227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40"/>
    </mc:Choice>
    <mc:Fallback xmlns="">
      <p:transition spd="slow" advTm="63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0000"/>
                </a:solidFill>
              </a:rPr>
              <a:t>Multiple Queries: Basic Composition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4595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1447800"/>
                <a:ext cx="8229600" cy="5257800"/>
              </a:xfrm>
            </p:spPr>
            <p:txBody>
              <a:bodyPr/>
              <a:lstStyle/>
              <a:p>
                <a:pPr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dirty="0" smtClean="0"/>
                  <a:t> queries, each with </a:t>
                </a:r>
                <a:r>
                  <a:rPr lang="en-US" altLang="en-US" dirty="0" smtClean="0"/>
                  <a:t>sensitivity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en-US" b="0" dirty="0" smtClean="0">
                  <a:solidFill>
                    <a:srgbClr val="0000FF"/>
                  </a:solidFill>
                </a:endParaRPr>
              </a:p>
              <a:p>
                <a:r>
                  <a:rPr lang="en-US" altLang="en-US" dirty="0" smtClean="0"/>
                  <a:t>add </a:t>
                </a:r>
                <a:r>
                  <a:rPr lang="en-US" altLang="en-US" dirty="0" err="1" smtClean="0"/>
                  <a:t>indep</a:t>
                </a:r>
                <a:r>
                  <a:rPr lang="en-US" altLang="en-US" dirty="0" smtClean="0"/>
                  <a:t>. noise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𝐿𝑎𝑝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l-GR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 per query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dirty="0" smtClean="0"/>
                  <a:t>-privacy per query</a:t>
                </a:r>
              </a:p>
              <a:p>
                <a14:m>
                  <m:oMath xmlns:m="http://schemas.openxmlformats.org/officeDocument/2006/math">
                    <m:r>
                      <a:rPr lang="el-GR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en-US" dirty="0" smtClean="0"/>
                  <a:t>-privacy for </a:t>
                </a:r>
                <a:r>
                  <a:rPr lang="en-US" altLang="en-US" dirty="0" err="1" smtClean="0"/>
                  <a:t>all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dirty="0" smtClean="0"/>
                  <a:t> answers</a:t>
                </a:r>
              </a:p>
              <a:p>
                <a:pPr>
                  <a:buFontTx/>
                  <a:buNone/>
                </a:pPr>
                <a:r>
                  <a:rPr lang="en-US" altLang="en-US" dirty="0" smtClean="0"/>
                  <a:t>error</a:t>
                </a:r>
                <a:r>
                  <a:rPr lang="en-US" alt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Õ(</m:t>
                    </m:r>
                    <m:r>
                      <a:rPr lang="en-US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l-GR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altLang="en-US" dirty="0" smtClean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  <a:p>
                <a:pPr>
                  <a:buFontTx/>
                  <a:buNone/>
                </a:pPr>
                <a:endParaRPr lang="en-US" altLang="en-US" b="1" dirty="0" smtClean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  <a:p>
                <a:pPr>
                  <a:buFontTx/>
                  <a:buNone/>
                </a:pPr>
                <a:r>
                  <a:rPr lang="en-US" altLang="en-US" dirty="0" smtClean="0"/>
                  <a:t>Error </a:t>
                </a:r>
                <a:r>
                  <a:rPr lang="en-US" altLang="en-US" b="1" dirty="0" smtClean="0">
                    <a:solidFill>
                      <a:srgbClr val="FF0000"/>
                    </a:solidFill>
                  </a:rPr>
                  <a:t>depends linearly</a:t>
                </a:r>
                <a:r>
                  <a:rPr lang="en-US" altLang="en-US" dirty="0" smtClean="0"/>
                  <a:t> on </a:t>
                </a:r>
                <a:r>
                  <a:rPr lang="en-US" altLang="en-US" dirty="0" err="1" smtClean="0"/>
                  <a:t>num</a:t>
                </a:r>
                <a:r>
                  <a:rPr lang="en-US" altLang="en-US" dirty="0" smtClean="0"/>
                  <a:t> of queries</a:t>
                </a:r>
              </a:p>
              <a:p>
                <a:pPr>
                  <a:buFontTx/>
                  <a:buNone/>
                </a:pPr>
                <a:r>
                  <a:rPr lang="en-US" altLang="en-US" dirty="0" smtClean="0"/>
                  <a:t>E.g., can answer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√</m:t>
                    </m:r>
                    <m:r>
                      <a:rPr lang="en-US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 queries w.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Õ</m:t>
                    </m:r>
                    <m:r>
                      <a:rPr lang="en-US" alt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en-US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error</a:t>
                </a:r>
              </a:p>
              <a:p>
                <a:pPr>
                  <a:buFontTx/>
                  <a:buNone/>
                </a:pPr>
                <a:endParaRPr lang="en-US" altLang="en-US" dirty="0" smtClean="0"/>
              </a:p>
              <a:p>
                <a:pPr>
                  <a:buFontTx/>
                  <a:buNone/>
                </a:pPr>
                <a:endParaRPr lang="en-US" altLang="en-US" dirty="0" smtClean="0"/>
              </a:p>
            </p:txBody>
          </p:sp>
        </mc:Choice>
        <mc:Fallback>
          <p:sp>
            <p:nvSpPr>
              <p:cNvPr id="4945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1447800"/>
                <a:ext cx="8229600" cy="5257800"/>
              </a:xfrm>
              <a:blipFill rotWithShape="0">
                <a:blip r:embed="rId4"/>
                <a:stretch>
                  <a:fillRect l="-1852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34"/>
          <p:cNvSpPr>
            <a:spLocks noChangeArrowheads="1"/>
          </p:cNvSpPr>
          <p:nvPr/>
        </p:nvSpPr>
        <p:spPr bwMode="auto">
          <a:xfrm>
            <a:off x="3435869" y="4114800"/>
            <a:ext cx="2272261" cy="571500"/>
          </a:xfrm>
          <a:prstGeom prst="wedgeRoundRectCallout">
            <a:avLst>
              <a:gd name="adj1" fmla="val -53792"/>
              <a:gd name="adj2" fmla="val -117698"/>
              <a:gd name="adj3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Composition!</a:t>
            </a:r>
            <a:endParaRPr lang="el-GR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endParaRPr lang="en-US" altLang="en-US" sz="2400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7246286"/>
      </p:ext>
    </p:extLst>
  </p:cSld>
  <p:clrMapOvr>
    <a:masterClrMapping/>
  </p:clrMapOvr>
  <p:transition advTm="1002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5" grpId="0" uiExpand="1" build="p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8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8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8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8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8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8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8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8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8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8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8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8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8|1.9|9.9|11.5|3.9|1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8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1|3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2|8.6|4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8.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53587</TotalTime>
  <Words>665</Words>
  <Application>Microsoft Office PowerPoint</Application>
  <PresentationFormat>On-screen Show (4:3)</PresentationFormat>
  <Paragraphs>251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Georgia</vt:lpstr>
      <vt:lpstr>Arial Unicode MS</vt:lpstr>
      <vt:lpstr>Arial</vt:lpstr>
      <vt:lpstr>Arial Narrow</vt:lpstr>
      <vt:lpstr>Comic Sans MS</vt:lpstr>
      <vt:lpstr>Cambria Math</vt:lpstr>
      <vt:lpstr>Default Design</vt:lpstr>
      <vt:lpstr>Composition: The Key to Differential Privacy’s Success</vt:lpstr>
      <vt:lpstr>Differential Privacy (DP) [DMNS06]</vt:lpstr>
      <vt:lpstr>Composition</vt:lpstr>
      <vt:lpstr>Composition</vt:lpstr>
      <vt:lpstr>This Talk: Survey on DP Composition</vt:lpstr>
      <vt:lpstr>This Talk: Survey on DP Composition</vt:lpstr>
      <vt:lpstr>Basic Composition [DMNS06]</vt:lpstr>
      <vt:lpstr>Application: Answering Queries</vt:lpstr>
      <vt:lpstr>Multiple Queries: Basic Composition</vt:lpstr>
      <vt:lpstr>This Talk: DP Composition</vt:lpstr>
      <vt:lpstr>Advanced Composition [DRV10]</vt:lpstr>
      <vt:lpstr>What is Privacy Loss? </vt:lpstr>
      <vt:lpstr>What is Privacy Loss? </vt:lpstr>
      <vt:lpstr>Advanced Composition [DRV10]</vt:lpstr>
      <vt:lpstr>Advanced Composition Proof</vt:lpstr>
      <vt:lpstr>Advanced Composition of (ε,δ)</vt:lpstr>
      <vt:lpstr>This Talk: DP Composition</vt:lpstr>
      <vt:lpstr>Optimal DP Composition</vt:lpstr>
      <vt:lpstr>Optimal DP Composition</vt:lpstr>
      <vt:lpstr>This Talk: DP Composition</vt:lpstr>
      <vt:lpstr>Composition Goals</vt:lpstr>
      <vt:lpstr>Concentrated Differential Privacy [DR15,BS16]</vt:lpstr>
      <vt:lpstr>Comparison: Privacy Loss (cdf)</vt:lpstr>
      <vt:lpstr>Concentrated Differential Privacy</vt:lpstr>
      <vt:lpstr>Concentrated Differential Privacy</vt:lpstr>
      <vt:lpstr>Concentrated Differential Privacy Summary: Improved Utility, Relaxed Privacy</vt:lpstr>
      <vt:lpstr>Comparison: Composed Privacy Loss (cdf)</vt:lpstr>
      <vt:lpstr>Comparison: Noise Magnitude (pdf)</vt:lpstr>
      <vt:lpstr>CDP Advantages</vt:lpstr>
      <vt:lpstr>CDP Open Questions</vt:lpstr>
      <vt:lpstr>Summary and Challenges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Guy N. Rothblum</dc:creator>
  <cp:lastModifiedBy>Guy Rothblum</cp:lastModifiedBy>
  <cp:revision>808</cp:revision>
  <dcterms:created xsi:type="dcterms:W3CDTF">2010-08-23T20:01:52Z</dcterms:created>
  <dcterms:modified xsi:type="dcterms:W3CDTF">2016-11-12T14:52:28Z</dcterms:modified>
</cp:coreProperties>
</file>