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notesMasterIdLst>
    <p:notesMasterId r:id="rId84"/>
  </p:notesMasterIdLst>
  <p:handoutMasterIdLst>
    <p:handoutMasterId r:id="rId85"/>
  </p:handoutMasterIdLst>
  <p:sldIdLst>
    <p:sldId id="329" r:id="rId2"/>
    <p:sldId id="382" r:id="rId3"/>
    <p:sldId id="385" r:id="rId4"/>
    <p:sldId id="395" r:id="rId5"/>
    <p:sldId id="485" r:id="rId6"/>
    <p:sldId id="440" r:id="rId7"/>
    <p:sldId id="398" r:id="rId8"/>
    <p:sldId id="399" r:id="rId9"/>
    <p:sldId id="400" r:id="rId10"/>
    <p:sldId id="434" r:id="rId11"/>
    <p:sldId id="445" r:id="rId12"/>
    <p:sldId id="465" r:id="rId13"/>
    <p:sldId id="466" r:id="rId14"/>
    <p:sldId id="513" r:id="rId15"/>
    <p:sldId id="467" r:id="rId16"/>
    <p:sldId id="507" r:id="rId17"/>
    <p:sldId id="449" r:id="rId18"/>
    <p:sldId id="514" r:id="rId19"/>
    <p:sldId id="517" r:id="rId20"/>
    <p:sldId id="515" r:id="rId21"/>
    <p:sldId id="450" r:id="rId22"/>
    <p:sldId id="401" r:id="rId23"/>
    <p:sldId id="402" r:id="rId24"/>
    <p:sldId id="472" r:id="rId25"/>
    <p:sldId id="474" r:id="rId26"/>
    <p:sldId id="475" r:id="rId27"/>
    <p:sldId id="484" r:id="rId28"/>
    <p:sldId id="486" r:id="rId29"/>
    <p:sldId id="488" r:id="rId30"/>
    <p:sldId id="487" r:id="rId31"/>
    <p:sldId id="495" r:id="rId32"/>
    <p:sldId id="496" r:id="rId33"/>
    <p:sldId id="490" r:id="rId34"/>
    <p:sldId id="518" r:id="rId35"/>
    <p:sldId id="519" r:id="rId36"/>
    <p:sldId id="520" r:id="rId37"/>
    <p:sldId id="493" r:id="rId38"/>
    <p:sldId id="494" r:id="rId39"/>
    <p:sldId id="498" r:id="rId40"/>
    <p:sldId id="473" r:id="rId41"/>
    <p:sldId id="405" r:id="rId42"/>
    <p:sldId id="476" r:id="rId43"/>
    <p:sldId id="406" r:id="rId44"/>
    <p:sldId id="461" r:id="rId45"/>
    <p:sldId id="499" r:id="rId46"/>
    <p:sldId id="509" r:id="rId47"/>
    <p:sldId id="500" r:id="rId48"/>
    <p:sldId id="409" r:id="rId49"/>
    <p:sldId id="526" r:id="rId50"/>
    <p:sldId id="435" r:id="rId51"/>
    <p:sldId id="410" r:id="rId52"/>
    <p:sldId id="446" r:id="rId53"/>
    <p:sldId id="480" r:id="rId54"/>
    <p:sldId id="441" r:id="rId55"/>
    <p:sldId id="483" r:id="rId56"/>
    <p:sldId id="460" r:id="rId57"/>
    <p:sldId id="413" r:id="rId58"/>
    <p:sldId id="502" r:id="rId59"/>
    <p:sldId id="503" r:id="rId60"/>
    <p:sldId id="504" r:id="rId61"/>
    <p:sldId id="505" r:id="rId62"/>
    <p:sldId id="506" r:id="rId63"/>
    <p:sldId id="501" r:id="rId64"/>
    <p:sldId id="481" r:id="rId65"/>
    <p:sldId id="414" r:id="rId66"/>
    <p:sldId id="416" r:id="rId67"/>
    <p:sldId id="417" r:id="rId68"/>
    <p:sldId id="420" r:id="rId69"/>
    <p:sldId id="437" r:id="rId70"/>
    <p:sldId id="423" r:id="rId71"/>
    <p:sldId id="424" r:id="rId72"/>
    <p:sldId id="422" r:id="rId73"/>
    <p:sldId id="457" r:id="rId74"/>
    <p:sldId id="456" r:id="rId75"/>
    <p:sldId id="523" r:id="rId76"/>
    <p:sldId id="425" r:id="rId77"/>
    <p:sldId id="525" r:id="rId78"/>
    <p:sldId id="458" r:id="rId79"/>
    <p:sldId id="426" r:id="rId80"/>
    <p:sldId id="427" r:id="rId81"/>
    <p:sldId id="511" r:id="rId82"/>
    <p:sldId id="512" r:id="rId83"/>
  </p:sldIdLst>
  <p:sldSz cx="9144000" cy="6858000" type="screen4x3"/>
  <p:notesSz cx="6935788" cy="9220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rgbClr val="FFFF6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0"/>
        <a:cs typeface="ＭＳ Ｐゴシック" charset="0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rgbClr val="FFFF6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0"/>
        <a:cs typeface="ＭＳ Ｐゴシック" charset="0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rgbClr val="FFFF6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0"/>
        <a:cs typeface="ＭＳ Ｐゴシック" charset="0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rgbClr val="FFFF6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0"/>
        <a:cs typeface="ＭＳ Ｐゴシック" charset="0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rgbClr val="FFFF6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rgbClr val="FFFF6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rgbClr val="FFFF6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rgbClr val="FFFF6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rgbClr val="FFFF66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3FF"/>
    <a:srgbClr val="FF67F5"/>
    <a:srgbClr val="A60000"/>
    <a:srgbClr val="960000"/>
    <a:srgbClr val="C64376"/>
    <a:srgbClr val="C6444B"/>
    <a:srgbClr val="B36235"/>
    <a:srgbClr val="6BE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321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handoutMaster" Target="handoutMasters/handoutMaster1.xml"/><Relationship Id="rId86" Type="http://schemas.openxmlformats.org/officeDocument/2006/relationships/printerSettings" Target="printerSettings/printerSettings1.bin"/><Relationship Id="rId87" Type="http://schemas.openxmlformats.org/officeDocument/2006/relationships/presProps" Target="presProps.xml"/><Relationship Id="rId88" Type="http://schemas.openxmlformats.org/officeDocument/2006/relationships/viewProps" Target="viewProps.xml"/><Relationship Id="rId8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18" tIns="46159" rIns="92318" bIns="46159" numCol="1" anchor="t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solidFill>
                  <a:schemeClr val="tx1"/>
                </a:solidFill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065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18" tIns="46159" rIns="92318" bIns="46159" numCol="1" anchor="t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solidFill>
                  <a:schemeClr val="tx1"/>
                </a:solidFill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9825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18" tIns="46159" rIns="92318" bIns="46159" numCol="1" anchor="b" anchorCtr="0" compatLnSpc="1">
            <a:prstTxWarp prst="textNoShape">
              <a:avLst/>
            </a:prstTxWarp>
          </a:bodyPr>
          <a:lstStyle>
            <a:lvl1pPr algn="l" defTabSz="923925">
              <a:defRPr sz="1200">
                <a:solidFill>
                  <a:schemeClr val="tx1"/>
                </a:solidFill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0650" y="8759825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18" tIns="46159" rIns="92318" bIns="46159" numCol="1" anchor="b" anchorCtr="0" compatLnSpc="1">
            <a:prstTxWarp prst="textNoShape">
              <a:avLst/>
            </a:prstTxWarp>
          </a:bodyPr>
          <a:lstStyle>
            <a:lvl1pPr algn="r" defTabSz="923925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F7113473-376B-FD45-AB29-23E4ACA856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661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063" y="0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1688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8312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tx1"/>
                </a:solidFill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063" y="8758238"/>
            <a:ext cx="3005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500AC1AC-65A1-0E4C-A971-EF9C34FBC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430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85C0EBB-BF94-CB4C-BE28-1B2D1A6F5C8D}" type="slidenum">
              <a:rPr lang="en-US" sz="1200">
                <a:solidFill>
                  <a:schemeClr val="tx1"/>
                </a:solidFill>
              </a:rPr>
              <a:pPr eaLnBrk="1" hangingPunct="1"/>
              <a:t>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6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A7FA564-09E6-7340-B018-A99A44FA1351}" type="slidenum">
              <a:rPr lang="en-US" sz="1200">
                <a:solidFill>
                  <a:schemeClr val="tx1"/>
                </a:solidFill>
              </a:rPr>
              <a:pPr eaLnBrk="1" hangingPunct="1"/>
              <a:t>11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58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718133A-1103-9C47-81B0-6CE362D2E6EA}" type="slidenum">
              <a:rPr lang="en-US" sz="1200">
                <a:solidFill>
                  <a:schemeClr val="tx1"/>
                </a:solidFill>
              </a:rPr>
              <a:pPr eaLnBrk="1" hangingPunct="1"/>
              <a:t>12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78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B267EA6-D8D9-4D4E-9E13-0CC9097AA464}" type="slidenum">
              <a:rPr lang="en-US" sz="1200">
                <a:solidFill>
                  <a:schemeClr val="tx1"/>
                </a:solidFill>
              </a:rPr>
              <a:pPr eaLnBrk="1" hangingPunct="1"/>
              <a:t>15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419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4BC5E51-1CAF-0540-BFD1-9BA58FBB2DB6}" type="slidenum">
              <a:rPr lang="en-US" sz="1200">
                <a:solidFill>
                  <a:schemeClr val="tx1"/>
                </a:solidFill>
              </a:rPr>
              <a:pPr eaLnBrk="1" hangingPunct="1"/>
              <a:t>22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01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D38645C-51DE-C54F-9E9D-38267A8579A9}" type="slidenum">
              <a:rPr lang="en-US" sz="1200">
                <a:solidFill>
                  <a:schemeClr val="tx1"/>
                </a:solidFill>
              </a:rPr>
              <a:pPr eaLnBrk="1" hangingPunct="1"/>
              <a:t>23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22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DC5D9DD-DFCC-1A46-B841-1CE03EA598BD}" type="slidenum">
              <a:rPr lang="en-US" sz="1200">
                <a:solidFill>
                  <a:schemeClr val="tx1"/>
                </a:solidFill>
              </a:rPr>
              <a:pPr eaLnBrk="1" hangingPunct="1"/>
              <a:t>24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42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3C11358-0D8E-7742-B41F-97858D860E0A}" type="slidenum">
              <a:rPr lang="en-US" sz="1200">
                <a:solidFill>
                  <a:schemeClr val="tx1"/>
                </a:solidFill>
              </a:rPr>
              <a:pPr eaLnBrk="1" hangingPunct="1"/>
              <a:t>25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63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65E2188-970A-A44F-A503-45B32315E636}" type="slidenum">
              <a:rPr lang="en-US" sz="1200">
                <a:solidFill>
                  <a:schemeClr val="tx1"/>
                </a:solidFill>
              </a:rPr>
              <a:pPr eaLnBrk="1" hangingPunct="1"/>
              <a:t>26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583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38A8C03-7EF0-9841-BD34-07AC4FCB9F2A}" type="slidenum">
              <a:rPr lang="en-US" sz="1200">
                <a:solidFill>
                  <a:schemeClr val="tx1"/>
                </a:solidFill>
              </a:rPr>
              <a:pPr eaLnBrk="1" hangingPunct="1"/>
              <a:t>29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24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77EF76D-CFBA-F240-BC39-AF87CD79C65E}" type="slidenum">
              <a:rPr lang="en-US" sz="1200">
                <a:solidFill>
                  <a:schemeClr val="tx1"/>
                </a:solidFill>
              </a:rPr>
              <a:pPr eaLnBrk="1" hangingPunct="1"/>
              <a:t>32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65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A4CB2F9-BD5D-5C49-8A7C-2792FF27BAE7}" type="slidenum">
              <a:rPr lang="en-US" sz="1200">
                <a:solidFill>
                  <a:schemeClr val="tx1"/>
                </a:solidFill>
              </a:rPr>
              <a:pPr eaLnBrk="1" hangingPunct="1"/>
              <a:t>2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8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F0C1146-9F84-9740-BA68-0F52C7497EEA}" type="slidenum">
              <a:rPr lang="en-US" sz="1200">
                <a:solidFill>
                  <a:schemeClr val="tx1"/>
                </a:solidFill>
              </a:rPr>
              <a:pPr eaLnBrk="1" hangingPunct="1"/>
              <a:t>34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69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48F8FF6-CD55-F74C-80E3-72CDBC8E391A}" type="slidenum">
              <a:rPr lang="en-US" sz="1200">
                <a:solidFill>
                  <a:schemeClr val="tx1"/>
                </a:solidFill>
              </a:rPr>
              <a:pPr eaLnBrk="1" hangingPunct="1"/>
              <a:t>35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16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6FCEE67-DC3F-4D42-BFCD-AF3F0A74FBF3}" type="slidenum">
              <a:rPr lang="en-US" sz="1200">
                <a:solidFill>
                  <a:schemeClr val="tx1"/>
                </a:solidFill>
              </a:rPr>
              <a:pPr eaLnBrk="1" hangingPunct="1"/>
              <a:t>36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37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6AC7409-648F-2341-B6E6-8B305C385110}" type="slidenum">
              <a:rPr lang="en-US" sz="1200">
                <a:solidFill>
                  <a:schemeClr val="tx1"/>
                </a:solidFill>
              </a:rPr>
              <a:pPr eaLnBrk="1" hangingPunct="1"/>
              <a:t>38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768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ECF1320-936E-5C48-9243-AECD55CB4586}" type="slidenum">
              <a:rPr lang="en-US" sz="1200">
                <a:solidFill>
                  <a:schemeClr val="tx1"/>
                </a:solidFill>
              </a:rPr>
              <a:pPr eaLnBrk="1" hangingPunct="1"/>
              <a:t>41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08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3A177BC-71B1-EC48-8919-7793C336D5BA}" type="slidenum">
              <a:rPr lang="en-US" sz="1200">
                <a:solidFill>
                  <a:schemeClr val="tx1"/>
                </a:solidFill>
              </a:rPr>
              <a:pPr eaLnBrk="1" hangingPunct="1"/>
              <a:t>43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3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849AADA-61C8-9D47-8311-C85D06ECF4A5}" type="slidenum">
              <a:rPr lang="en-US" sz="1200">
                <a:solidFill>
                  <a:schemeClr val="tx1"/>
                </a:solidFill>
              </a:rPr>
              <a:pPr eaLnBrk="1" hangingPunct="1"/>
              <a:t>46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880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F47BF4F-9A39-554B-A068-4E69A0A6955C}" type="slidenum">
              <a:rPr lang="en-US" sz="1200">
                <a:solidFill>
                  <a:schemeClr val="tx1"/>
                </a:solidFill>
              </a:rPr>
              <a:pPr eaLnBrk="1" hangingPunct="1"/>
              <a:t>48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911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D1E9906-174A-DA4B-BA94-B45CF3C7F7BB}" type="slidenum">
              <a:rPr lang="en-US" sz="1200">
                <a:solidFill>
                  <a:schemeClr val="tx1"/>
                </a:solidFill>
              </a:rPr>
              <a:pPr eaLnBrk="1" hangingPunct="1"/>
              <a:t>50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942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510DB7F-23E2-3D4D-BB9B-7D41F7680CA7}" type="slidenum">
              <a:rPr lang="en-US" sz="1200">
                <a:solidFill>
                  <a:schemeClr val="tx1"/>
                </a:solidFill>
              </a:rPr>
              <a:pPr eaLnBrk="1" hangingPunct="1"/>
              <a:t>51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962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DA3C104-AE3A-0C47-BBD1-608040202844}" type="slidenum">
              <a:rPr lang="en-US" sz="1200">
                <a:solidFill>
                  <a:schemeClr val="tx1"/>
                </a:solidFill>
              </a:rPr>
              <a:pPr eaLnBrk="1" hangingPunct="1"/>
              <a:t>3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0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DBF870A-C527-5A4B-A5A2-9286614FA76D}" type="slidenum">
              <a:rPr lang="en-US" sz="1200">
                <a:solidFill>
                  <a:schemeClr val="tx1"/>
                </a:solidFill>
              </a:rPr>
              <a:pPr eaLnBrk="1" hangingPunct="1"/>
              <a:t>52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983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BC9472E-EA8E-0B48-A1E1-D2769DD34DAD}" type="slidenum">
              <a:rPr lang="en-US" sz="1200">
                <a:solidFill>
                  <a:schemeClr val="tx1"/>
                </a:solidFill>
              </a:rPr>
              <a:pPr eaLnBrk="1" hangingPunct="1"/>
              <a:t>54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137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4DEB562-3A65-4846-948F-D70BAEFFAF3F}" type="slidenum">
              <a:rPr lang="en-US" sz="1200">
                <a:solidFill>
                  <a:schemeClr val="tx1"/>
                </a:solidFill>
              </a:rPr>
              <a:pPr eaLnBrk="1" hangingPunct="1"/>
              <a:t>57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054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F726D49-EF4E-7E42-8BF4-EF701B98D18F}" type="slidenum">
              <a:rPr lang="en-US" sz="1200">
                <a:solidFill>
                  <a:schemeClr val="tx1"/>
                </a:solidFill>
              </a:rPr>
              <a:pPr eaLnBrk="1" hangingPunct="1"/>
              <a:t>64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136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2477170-E760-AE4D-BB16-D7FBA5AD05DF}" type="slidenum">
              <a:rPr lang="en-US" sz="1200">
                <a:solidFill>
                  <a:schemeClr val="tx1"/>
                </a:solidFill>
              </a:rPr>
              <a:pPr eaLnBrk="1" hangingPunct="1"/>
              <a:t>65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157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79B0956-6AC0-2D4F-9124-B06D23C0AFEC}" type="slidenum">
              <a:rPr lang="en-US" sz="1200">
                <a:solidFill>
                  <a:schemeClr val="tx1"/>
                </a:solidFill>
              </a:rPr>
              <a:pPr eaLnBrk="1" hangingPunct="1"/>
              <a:t>66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17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46E288A-A57D-314C-95AC-24B0BD3FF681}" type="slidenum">
              <a:rPr lang="en-US" sz="1200">
                <a:solidFill>
                  <a:schemeClr val="tx1"/>
                </a:solidFill>
              </a:rPr>
              <a:pPr eaLnBrk="1" hangingPunct="1"/>
              <a:t>67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198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374E4C4-F38F-D74A-BA52-0A04FE3F59E8}" type="slidenum">
              <a:rPr lang="en-US" sz="1200">
                <a:solidFill>
                  <a:schemeClr val="tx1"/>
                </a:solidFill>
              </a:rPr>
              <a:pPr eaLnBrk="1" hangingPunct="1"/>
              <a:t>68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218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1FD3626-17BD-4A4D-8C05-83230A0DE60E}" type="slidenum">
              <a:rPr lang="en-US" sz="1200">
                <a:solidFill>
                  <a:schemeClr val="tx1"/>
                </a:solidFill>
              </a:rPr>
              <a:pPr eaLnBrk="1" hangingPunct="1"/>
              <a:t>69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239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FFF7C95-660D-3B4B-B760-06940CDCC7E2}" type="slidenum">
              <a:rPr lang="en-US" sz="1200">
                <a:solidFill>
                  <a:schemeClr val="tx1"/>
                </a:solidFill>
              </a:rPr>
              <a:pPr eaLnBrk="1" hangingPunct="1"/>
              <a:t>70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259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7D60441-0C19-6B4A-B3B2-FDA2D4D5EC25}" type="slidenum">
              <a:rPr lang="en-US" sz="1200">
                <a:solidFill>
                  <a:schemeClr val="tx1"/>
                </a:solidFill>
              </a:rPr>
              <a:pPr eaLnBrk="1" hangingPunct="1"/>
              <a:t>4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25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B957526-3C9E-6947-A605-C4FD3F8620E9}" type="slidenum">
              <a:rPr lang="en-US" sz="1200">
                <a:solidFill>
                  <a:schemeClr val="tx1"/>
                </a:solidFill>
              </a:rPr>
              <a:pPr eaLnBrk="1" hangingPunct="1"/>
              <a:t>71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280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ABB4F47-E464-5D4B-B63D-05FA82A79DDF}" type="slidenum">
              <a:rPr lang="en-US" sz="1200">
                <a:solidFill>
                  <a:schemeClr val="tx1"/>
                </a:solidFill>
              </a:rPr>
              <a:pPr eaLnBrk="1" hangingPunct="1"/>
              <a:t>72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300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B5FA6C4-086D-8C4A-8BF5-86C0517ECAA5}" type="slidenum">
              <a:rPr lang="en-US" sz="1200">
                <a:solidFill>
                  <a:schemeClr val="tx1"/>
                </a:solidFill>
              </a:rPr>
              <a:pPr eaLnBrk="1" hangingPunct="1"/>
              <a:t>75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34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4E4FB60-5550-0C44-9F0E-375B4AA0BC30}" type="slidenum">
              <a:rPr lang="en-US" sz="1200">
                <a:solidFill>
                  <a:schemeClr val="tx1"/>
                </a:solidFill>
              </a:rPr>
              <a:pPr eaLnBrk="1" hangingPunct="1"/>
              <a:t>76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36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87CB819F-9450-B243-9617-B7EFADE11749}" type="slidenum">
              <a:rPr lang="en-US" sz="1200">
                <a:solidFill>
                  <a:schemeClr val="tx1"/>
                </a:solidFill>
              </a:rPr>
              <a:pPr eaLnBrk="1" hangingPunct="1"/>
              <a:t>79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402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574B29D-5A2B-2D4A-8479-2EE763B5B020}" type="slidenum">
              <a:rPr lang="en-US" sz="1200">
                <a:solidFill>
                  <a:schemeClr val="tx1"/>
                </a:solidFill>
              </a:rPr>
              <a:pPr eaLnBrk="1" hangingPunct="1"/>
              <a:t>80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142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F6DF68F-65AA-604F-B7F2-3EDC2EB6B509}" type="slidenum">
              <a:rPr lang="en-US" sz="1200">
                <a:solidFill>
                  <a:schemeClr val="tx1"/>
                </a:solidFill>
              </a:rPr>
              <a:pPr eaLnBrk="1" hangingPunct="1"/>
              <a:t>6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56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AD279D0-B569-0E4C-8D98-D459B562D76E}" type="slidenum">
              <a:rPr lang="en-US" sz="1200">
                <a:solidFill>
                  <a:schemeClr val="tx1"/>
                </a:solidFill>
              </a:rPr>
              <a:pPr eaLnBrk="1" hangingPunct="1"/>
              <a:t>7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76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C48B264-A232-BD4D-8330-B05426E0D5DB}" type="slidenum">
              <a:rPr lang="en-US" sz="1200">
                <a:solidFill>
                  <a:schemeClr val="tx1"/>
                </a:solidFill>
              </a:rPr>
              <a:pPr eaLnBrk="1" hangingPunct="1"/>
              <a:t>8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96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CC093689-6FB0-6249-A29D-5F1D3C1AA204}" type="slidenum">
              <a:rPr lang="en-US" sz="1200">
                <a:solidFill>
                  <a:schemeClr val="tx1"/>
                </a:solidFill>
              </a:rPr>
              <a:pPr eaLnBrk="1" hangingPunct="1"/>
              <a:t>9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17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8DEC356-84DD-E143-98DC-F069EC506B51}" type="slidenum">
              <a:rPr lang="en-US" sz="1200">
                <a:solidFill>
                  <a:schemeClr val="tx1"/>
                </a:solidFill>
              </a:rPr>
              <a:pPr eaLnBrk="1" hangingPunct="1"/>
              <a:t>10</a:t>
            </a:fld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337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085CB-BD72-F14B-83D0-4AA2A309B0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90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C6E91-1475-2B40-84A9-AFFBA3C1D8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7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11B13-4F98-2249-BF98-733A54A0E4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18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E95D9-45B5-D943-A1FD-8A136417E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36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086D20-673B-4545-A9C7-893432DCEC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5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56BC1-8510-3144-AEBF-5F5A14DFF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67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B945B-B248-9146-96B2-D612F9682D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30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7582F-9428-1443-9105-2B174EF5E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248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FD50A-8744-CC4E-B1D4-3C8D46566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74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AB6BD-C28D-3741-8CDF-F27FFD714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05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BE1F8-D010-D543-AFC1-460839010D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5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90229402-B3E6-E54F-A567-F4636630A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3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4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38200" y="914400"/>
            <a:ext cx="7772400" cy="1470025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The symmetry and simplicity of the laws of physics </a:t>
            </a:r>
            <a:br>
              <a:rPr lang="en-US" sz="4000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4000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and </a:t>
            </a:r>
            <a:br>
              <a:rPr lang="en-US" sz="4000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4000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the Higgs boson</a:t>
            </a:r>
            <a:endParaRPr lang="en-US" sz="4000" u="sng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31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3810000"/>
            <a:ext cx="8305800" cy="3048000"/>
          </a:xfrm>
        </p:spPr>
        <p:txBody>
          <a:bodyPr/>
          <a:lstStyle/>
          <a:p>
            <a:pPr eaLnBrk="1" hangingPunct="1">
              <a:defRPr/>
            </a:pPr>
            <a:endParaRPr lang="es-AR">
              <a:solidFill>
                <a:srgbClr val="FFFF66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s-AR" sz="3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Juan Martín Maldacena </a:t>
            </a:r>
          </a:p>
          <a:p>
            <a:pPr eaLnBrk="1" hangingPunct="1">
              <a:defRPr/>
            </a:pPr>
            <a:endParaRPr lang="es-AR" sz="3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s-AR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Institute for Advanced Study</a:t>
            </a:r>
            <a:r>
              <a:rPr lang="es-AR" sz="240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  <a:p>
            <a:pPr eaLnBrk="1" hangingPunct="1">
              <a:defRPr/>
            </a:pPr>
            <a:endParaRPr lang="es-AR" sz="240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s-AR" sz="20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endParaRPr lang="en-US" sz="2000">
              <a:solidFill>
                <a:srgbClr val="FFFF66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4" name="Text Box 4"/>
          <p:cNvSpPr txBox="1">
            <a:spLocks noChangeArrowheads="1"/>
          </p:cNvSpPr>
          <p:nvPr/>
        </p:nvSpPr>
        <p:spPr bwMode="auto">
          <a:xfrm>
            <a:off x="623888" y="838200"/>
            <a:ext cx="8291512" cy="12001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electromagnetic field has its own dynamics. Its  oscilations  are waves that propagate in empty space:</a:t>
            </a:r>
          </a:p>
          <a:p>
            <a:pPr algn="l"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Light, radio waves, X-rays, gamma rays, etc.</a:t>
            </a:r>
          </a:p>
        </p:txBody>
      </p:sp>
      <p:pic>
        <p:nvPicPr>
          <p:cNvPr id="32770" name="Picture 5" descr="wave_ani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6858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34200" y="381000"/>
            <a:ext cx="19716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Maxwell 1865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8" name="Rectangle 4"/>
          <p:cNvSpPr>
            <a:spLocks noChangeArrowheads="1"/>
          </p:cNvSpPr>
          <p:nvPr/>
        </p:nvSpPr>
        <p:spPr bwMode="auto">
          <a:xfrm>
            <a:off x="457200" y="228600"/>
            <a:ext cx="838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s-AR" sz="32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Electromagnetism is based on a ``gauge’’ symmetry </a:t>
            </a:r>
            <a:endParaRPr lang="en-US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0149" name="Text Box 5"/>
          <p:cNvSpPr txBox="1">
            <a:spLocks noChangeArrowheads="1"/>
          </p:cNvSpPr>
          <p:nvPr/>
        </p:nvSpPr>
        <p:spPr bwMode="auto">
          <a:xfrm>
            <a:off x="0" y="2514600"/>
            <a:ext cx="9337675" cy="39703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Monetary analogy</a:t>
            </a: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</a:p>
          <a:p>
            <a:pPr algn="l" eaLnBrk="1" hangingPunct="1">
              <a:defRPr/>
            </a:pPr>
            <a:r>
              <a:rPr lang="es-A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es-A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Countries</a:t>
            </a:r>
          </a:p>
          <a:p>
            <a:pPr algn="l" eaLnBrk="1" hangingPunct="1">
              <a:defRPr/>
            </a:pPr>
            <a:r>
              <a:rPr lang="es-A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- Each country has its own currency</a:t>
            </a:r>
          </a:p>
          <a:p>
            <a:pPr algn="l" eaLnBrk="1" hangingPunct="1">
              <a:defRPr/>
            </a:pPr>
            <a:r>
              <a:rPr lang="es-A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- When you go from one country to the next you need to</a:t>
            </a:r>
          </a:p>
          <a:p>
            <a:pPr algn="l" eaLnBrk="1" hangingPunct="1">
              <a:defRPr/>
            </a:pPr>
            <a:r>
              <a:rPr lang="es-A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change  all your money to the new currency. </a:t>
            </a:r>
          </a:p>
          <a:p>
            <a:pPr algn="l" eaLnBrk="1" hangingPunct="1">
              <a:defRPr/>
            </a:pPr>
            <a:r>
              <a:rPr lang="es-A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-  At the border you have banks that will change your money </a:t>
            </a:r>
          </a:p>
          <a:p>
            <a:pPr algn="l" eaLnBrk="1" hangingPunct="1">
              <a:defRPr/>
            </a:pPr>
            <a:r>
              <a:rPr lang="es-AR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(no comission) . Each bank fixes the exchange rate it wants.  </a:t>
            </a:r>
          </a:p>
          <a:p>
            <a:pPr algn="l" eaLnBrk="1" hangingPunct="1">
              <a:defRPr/>
            </a:pPr>
            <a:endParaRPr lang="es-AR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defRPr/>
            </a:pP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- There is nothing to buy. </a:t>
            </a: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05600" y="1143000"/>
            <a:ext cx="2352675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H. </a:t>
            </a:r>
            <a:r>
              <a:rPr lang="en-US" dirty="0" err="1">
                <a:solidFill>
                  <a:srgbClr val="FFFFFF"/>
                </a:solidFill>
              </a:rPr>
              <a:t>Weyl</a:t>
            </a:r>
            <a:r>
              <a:rPr lang="en-US" dirty="0">
                <a:solidFill>
                  <a:srgbClr val="FFFFFF"/>
                </a:solidFill>
              </a:rPr>
              <a:t>, 1918</a:t>
            </a: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Based on </a:t>
            </a:r>
          </a:p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Einstein’s gravity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114800"/>
            <a:ext cx="8096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9" name="Text Box 9"/>
          <p:cNvSpPr txBox="1">
            <a:spLocks noChangeArrowheads="1"/>
          </p:cNvSpPr>
          <p:nvPr/>
        </p:nvSpPr>
        <p:spPr bwMode="auto">
          <a:xfrm>
            <a:off x="1752600" y="5257800"/>
            <a:ext cx="18415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389130" name="Text Box 10"/>
          <p:cNvSpPr txBox="1">
            <a:spLocks noChangeArrowheads="1"/>
          </p:cNvSpPr>
          <p:nvPr/>
        </p:nvSpPr>
        <p:spPr bwMode="auto">
          <a:xfrm>
            <a:off x="2819400" y="5486400"/>
            <a:ext cx="760413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Peso</a:t>
            </a:r>
          </a:p>
        </p:txBody>
      </p:sp>
      <p:sp>
        <p:nvSpPr>
          <p:cNvPr id="389131" name="Line 11"/>
          <p:cNvSpPr>
            <a:spLocks noChangeShapeType="1"/>
          </p:cNvSpPr>
          <p:nvPr/>
        </p:nvSpPr>
        <p:spPr bwMode="auto">
          <a:xfrm flipV="1">
            <a:off x="3962400" y="3352800"/>
            <a:ext cx="3276600" cy="10668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9132" name="Line 12"/>
          <p:cNvSpPr>
            <a:spLocks noChangeShapeType="1"/>
          </p:cNvSpPr>
          <p:nvPr/>
        </p:nvSpPr>
        <p:spPr bwMode="auto">
          <a:xfrm flipH="1" flipV="1">
            <a:off x="3581400" y="1676400"/>
            <a:ext cx="3581400" cy="14478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9133" name="Line 13"/>
          <p:cNvSpPr>
            <a:spLocks noChangeShapeType="1"/>
          </p:cNvSpPr>
          <p:nvPr/>
        </p:nvSpPr>
        <p:spPr bwMode="auto">
          <a:xfrm>
            <a:off x="3124200" y="1981200"/>
            <a:ext cx="457200" cy="19050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9134" name="Text Box 14"/>
          <p:cNvSpPr txBox="1">
            <a:spLocks noChangeArrowheads="1"/>
          </p:cNvSpPr>
          <p:nvPr/>
        </p:nvSpPr>
        <p:spPr bwMode="auto">
          <a:xfrm>
            <a:off x="4500563" y="4267200"/>
            <a:ext cx="1708150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6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= 1 euro</a:t>
            </a:r>
          </a:p>
        </p:txBody>
      </p:sp>
      <p:sp>
        <p:nvSpPr>
          <p:cNvPr id="389135" name="Text Box 15"/>
          <p:cNvSpPr txBox="1">
            <a:spLocks noChangeArrowheads="1"/>
          </p:cNvSpPr>
          <p:nvPr/>
        </p:nvSpPr>
        <p:spPr bwMode="auto">
          <a:xfrm>
            <a:off x="728663" y="3429000"/>
            <a:ext cx="1801812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6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= 1 </a:t>
            </a: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dolar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389136" name="Text Box 16"/>
          <p:cNvSpPr txBox="1">
            <a:spLocks noChangeArrowheads="1"/>
          </p:cNvSpPr>
          <p:nvPr/>
        </p:nvSpPr>
        <p:spPr bwMode="auto">
          <a:xfrm>
            <a:off x="4375150" y="1143000"/>
            <a:ext cx="2076450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dolar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= 1 euro</a:t>
            </a:r>
          </a:p>
        </p:txBody>
      </p:sp>
      <p:sp>
        <p:nvSpPr>
          <p:cNvPr id="389137" name="Text Box 17"/>
          <p:cNvSpPr txBox="1">
            <a:spLocks noChangeArrowheads="1"/>
          </p:cNvSpPr>
          <p:nvPr/>
        </p:nvSpPr>
        <p:spPr bwMode="auto">
          <a:xfrm>
            <a:off x="1917700" y="5943600"/>
            <a:ext cx="2403475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1,000 pesos =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A</a:t>
            </a:r>
          </a:p>
        </p:txBody>
      </p:sp>
      <p:sp>
        <p:nvSpPr>
          <p:cNvPr id="389138" name="Text Box 18"/>
          <p:cNvSpPr txBox="1">
            <a:spLocks noChangeArrowheads="1"/>
          </p:cNvSpPr>
          <p:nvPr/>
        </p:nvSpPr>
        <p:spPr bwMode="auto">
          <a:xfrm>
            <a:off x="4411663" y="4876800"/>
            <a:ext cx="2743200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6,000 pesos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= 1 euro</a:t>
            </a:r>
          </a:p>
        </p:txBody>
      </p:sp>
      <p:sp>
        <p:nvSpPr>
          <p:cNvPr id="389139" name="Text Box 19"/>
          <p:cNvSpPr txBox="1">
            <a:spLocks noChangeArrowheads="1"/>
          </p:cNvSpPr>
          <p:nvPr/>
        </p:nvSpPr>
        <p:spPr bwMode="auto">
          <a:xfrm>
            <a:off x="406400" y="3124200"/>
            <a:ext cx="2828925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6,000 pesos 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=</a:t>
            </a: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1 dolar 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6877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214630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2057400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609600"/>
            <a:ext cx="8175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/>
              <a:t>dolar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27950" y="1447800"/>
            <a:ext cx="7318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euro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9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9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34" grpId="0"/>
      <p:bldP spid="389135" grpId="0"/>
      <p:bldP spid="389137" grpId="0"/>
      <p:bldP spid="389138" grpId="0"/>
      <p:bldP spid="3891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5" descr="$T2eC16dHJGoE9nuQg13lBP5fGHO41g%7E%7E60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347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6172200"/>
            <a:ext cx="78295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1 current peso = 10,000,000,000,000  pesos when I was born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963" y="1600200"/>
            <a:ext cx="5519737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/>
              <a:t>Exchange rates are arbitrary. </a:t>
            </a:r>
          </a:p>
          <a:p>
            <a:pPr>
              <a:defRPr/>
            </a:pPr>
            <a:r>
              <a:rPr lang="en-US" sz="3200" dirty="0"/>
              <a:t>   Banks do not coordinate them.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114800"/>
            <a:ext cx="8096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30" name="Text Box 10"/>
          <p:cNvSpPr txBox="1">
            <a:spLocks noChangeArrowheads="1"/>
          </p:cNvSpPr>
          <p:nvPr/>
        </p:nvSpPr>
        <p:spPr bwMode="auto">
          <a:xfrm>
            <a:off x="2519363" y="5486400"/>
            <a:ext cx="1360487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Australes</a:t>
            </a:r>
            <a:endParaRPr lang="en-US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131" name="Line 11"/>
          <p:cNvSpPr>
            <a:spLocks noChangeShapeType="1"/>
          </p:cNvSpPr>
          <p:nvPr/>
        </p:nvSpPr>
        <p:spPr bwMode="auto">
          <a:xfrm flipV="1">
            <a:off x="3962400" y="3352800"/>
            <a:ext cx="3276600" cy="10668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9132" name="Line 12"/>
          <p:cNvSpPr>
            <a:spLocks noChangeShapeType="1"/>
          </p:cNvSpPr>
          <p:nvPr/>
        </p:nvSpPr>
        <p:spPr bwMode="auto">
          <a:xfrm flipH="1" flipV="1">
            <a:off x="3581400" y="1676400"/>
            <a:ext cx="3581400" cy="14478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9133" name="Line 13"/>
          <p:cNvSpPr>
            <a:spLocks noChangeShapeType="1"/>
          </p:cNvSpPr>
          <p:nvPr/>
        </p:nvSpPr>
        <p:spPr bwMode="auto">
          <a:xfrm>
            <a:off x="3124200" y="1981200"/>
            <a:ext cx="457200" cy="19050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9134" name="Text Box 14"/>
          <p:cNvSpPr txBox="1">
            <a:spLocks noChangeArrowheads="1"/>
          </p:cNvSpPr>
          <p:nvPr/>
        </p:nvSpPr>
        <p:spPr bwMode="auto">
          <a:xfrm>
            <a:off x="4500563" y="4267200"/>
            <a:ext cx="1708150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6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= 1 euro</a:t>
            </a:r>
          </a:p>
        </p:txBody>
      </p:sp>
      <p:sp>
        <p:nvSpPr>
          <p:cNvPr id="389136" name="Text Box 16"/>
          <p:cNvSpPr txBox="1">
            <a:spLocks noChangeArrowheads="1"/>
          </p:cNvSpPr>
          <p:nvPr/>
        </p:nvSpPr>
        <p:spPr bwMode="auto">
          <a:xfrm>
            <a:off x="4375150" y="1143000"/>
            <a:ext cx="2076450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dolar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= 1 euro</a:t>
            </a:r>
          </a:p>
        </p:txBody>
      </p:sp>
      <p:sp>
        <p:nvSpPr>
          <p:cNvPr id="389140" name="Text Box 20"/>
          <p:cNvSpPr txBox="1">
            <a:spLocks noChangeArrowheads="1"/>
          </p:cNvSpPr>
          <p:nvPr/>
        </p:nvSpPr>
        <p:spPr bwMode="auto">
          <a:xfrm>
            <a:off x="777875" y="2819400"/>
            <a:ext cx="1800225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A = 1 </a:t>
            </a:r>
            <a:r>
              <a:rPr lang="en-US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dolar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40969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214630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2057400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0200" y="609600"/>
            <a:ext cx="8175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/>
              <a:t>dolar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27950" y="1447800"/>
            <a:ext cx="7318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euro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09600" y="228600"/>
            <a:ext cx="869950" cy="1143000"/>
            <a:chOff x="1066800" y="4572000"/>
            <a:chExt cx="869950" cy="1143000"/>
          </a:xfrm>
        </p:grpSpPr>
        <p:sp>
          <p:nvSpPr>
            <p:cNvPr id="389129" name="Text Box 9"/>
            <p:cNvSpPr txBox="1">
              <a:spLocks noChangeArrowheads="1"/>
            </p:cNvSpPr>
            <p:nvPr/>
          </p:nvSpPr>
          <p:spPr bwMode="auto">
            <a:xfrm>
              <a:off x="1752600" y="5257800"/>
              <a:ext cx="184150" cy="45720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2" name="Oval 1"/>
            <p:cNvSpPr/>
            <p:nvPr/>
          </p:nvSpPr>
          <p:spPr bwMode="auto">
            <a:xfrm>
              <a:off x="1066800" y="4572000"/>
              <a:ext cx="838200" cy="838200"/>
            </a:xfrm>
            <a:prstGeom prst="ellipse">
              <a:avLst/>
            </a:prstGeom>
            <a:noFill/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212850" y="4800600"/>
              <a:ext cx="569913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/>
                <a:t>1 $ 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7543800" y="533400"/>
            <a:ext cx="869950" cy="1143000"/>
            <a:chOff x="1066800" y="4572000"/>
            <a:chExt cx="869950" cy="1143000"/>
          </a:xfrm>
        </p:grpSpPr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1752600" y="5257800"/>
              <a:ext cx="184150" cy="45720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1066800" y="4572000"/>
              <a:ext cx="838200" cy="838200"/>
            </a:xfrm>
            <a:prstGeom prst="ellipse">
              <a:avLst/>
            </a:prstGeom>
            <a:noFill/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12850" y="4800600"/>
              <a:ext cx="569913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/>
                <a:t>1 € </a:t>
              </a:r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371600" y="4419600"/>
            <a:ext cx="869950" cy="1143000"/>
            <a:chOff x="1066800" y="4572000"/>
            <a:chExt cx="869950" cy="1143000"/>
          </a:xfrm>
        </p:grpSpPr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1752600" y="5257800"/>
              <a:ext cx="184150" cy="45720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24" name="Oval 23"/>
            <p:cNvSpPr/>
            <p:nvPr/>
          </p:nvSpPr>
          <p:spPr bwMode="auto">
            <a:xfrm>
              <a:off x="1066800" y="4572000"/>
              <a:ext cx="838200" cy="838200"/>
            </a:xfrm>
            <a:prstGeom prst="ellipse">
              <a:avLst/>
            </a:prstGeom>
            <a:noFill/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187450" y="4800600"/>
              <a:ext cx="620713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/>
                <a:t>4 A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4267200" y="5105400"/>
            <a:ext cx="869950" cy="1143000"/>
            <a:chOff x="1066800" y="4572000"/>
            <a:chExt cx="869950" cy="1143000"/>
          </a:xfrm>
        </p:grpSpPr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1752600" y="5257800"/>
              <a:ext cx="184150" cy="45720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>
              <a:off x="1066800" y="4572000"/>
              <a:ext cx="838200" cy="838200"/>
            </a:xfrm>
            <a:prstGeom prst="ellipse">
              <a:avLst/>
            </a:prstGeom>
            <a:noFill/>
            <a:ln w="571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87450" y="4800600"/>
              <a:ext cx="620713" cy="4619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/>
                <a:t>6 A 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33" name="Straight Connector 38"/>
          <p:cNvCxnSpPr>
            <a:cxnSpLocks noChangeShapeType="1"/>
          </p:cNvCxnSpPr>
          <p:nvPr/>
        </p:nvCxnSpPr>
        <p:spPr bwMode="auto">
          <a:xfrm rot="5400000">
            <a:off x="115094" y="4042569"/>
            <a:ext cx="5562600" cy="1588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34" name="Straight Connector 37"/>
          <p:cNvCxnSpPr>
            <a:cxnSpLocks noChangeShapeType="1"/>
          </p:cNvCxnSpPr>
          <p:nvPr/>
        </p:nvCxnSpPr>
        <p:spPr bwMode="auto">
          <a:xfrm rot="5400000">
            <a:off x="1562894" y="4042569"/>
            <a:ext cx="5562600" cy="1588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35" name="Straight Connector 36"/>
          <p:cNvCxnSpPr>
            <a:cxnSpLocks noChangeShapeType="1"/>
          </p:cNvCxnSpPr>
          <p:nvPr/>
        </p:nvCxnSpPr>
        <p:spPr bwMode="auto">
          <a:xfrm rot="5400000">
            <a:off x="3009107" y="4042569"/>
            <a:ext cx="5562600" cy="1587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36" name="Straight Connector 35"/>
          <p:cNvCxnSpPr>
            <a:cxnSpLocks noChangeShapeType="1"/>
          </p:cNvCxnSpPr>
          <p:nvPr/>
        </p:nvCxnSpPr>
        <p:spPr bwMode="auto">
          <a:xfrm rot="5400000">
            <a:off x="4456907" y="4042569"/>
            <a:ext cx="5562600" cy="1587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037" name="Straight Connector 34"/>
          <p:cNvCxnSpPr>
            <a:cxnSpLocks noChangeShapeType="1"/>
          </p:cNvCxnSpPr>
          <p:nvPr/>
        </p:nvCxnSpPr>
        <p:spPr bwMode="auto">
          <a:xfrm rot="5400000">
            <a:off x="-1255712" y="4043362"/>
            <a:ext cx="5562600" cy="3175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4038" name="Group 3"/>
          <p:cNvGrpSpPr>
            <a:grpSpLocks/>
          </p:cNvGrpSpPr>
          <p:nvPr/>
        </p:nvGrpSpPr>
        <p:grpSpPr bwMode="auto">
          <a:xfrm>
            <a:off x="685800" y="5562600"/>
            <a:ext cx="7467600" cy="914400"/>
            <a:chOff x="685800" y="5148636"/>
            <a:chExt cx="7467600" cy="914400"/>
          </a:xfrm>
        </p:grpSpPr>
        <p:cxnSp>
          <p:nvCxnSpPr>
            <p:cNvPr id="44061" name="Straight Connector 13"/>
            <p:cNvCxnSpPr>
              <a:cxnSpLocks noChangeShapeType="1"/>
            </p:cNvCxnSpPr>
            <p:nvPr/>
          </p:nvCxnSpPr>
          <p:spPr bwMode="auto">
            <a:xfrm>
              <a:off x="685800" y="5605836"/>
              <a:ext cx="7467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Oval 14"/>
            <p:cNvSpPr/>
            <p:nvPr/>
          </p:nvSpPr>
          <p:spPr bwMode="auto">
            <a:xfrm>
              <a:off x="1066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8862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6781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53340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24384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57200" y="4763"/>
            <a:ext cx="7804150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Countries are arranged in a regular pattern</a:t>
            </a:r>
          </a:p>
          <a:p>
            <a:pPr>
              <a:defRPr/>
            </a:pPr>
            <a:r>
              <a:rPr lang="en-US" dirty="0"/>
              <a:t>They are all the same. The exchange rates can be all  different</a:t>
            </a:r>
          </a:p>
        </p:txBody>
      </p:sp>
      <p:grpSp>
        <p:nvGrpSpPr>
          <p:cNvPr id="44040" name="Group 59"/>
          <p:cNvGrpSpPr>
            <a:grpSpLocks/>
          </p:cNvGrpSpPr>
          <p:nvPr/>
        </p:nvGrpSpPr>
        <p:grpSpPr bwMode="auto">
          <a:xfrm>
            <a:off x="685800" y="1295400"/>
            <a:ext cx="7467600" cy="914400"/>
            <a:chOff x="685800" y="5148636"/>
            <a:chExt cx="7467600" cy="914400"/>
          </a:xfrm>
        </p:grpSpPr>
        <p:cxnSp>
          <p:nvCxnSpPr>
            <p:cNvPr id="44055" name="Straight Connector 13"/>
            <p:cNvCxnSpPr>
              <a:cxnSpLocks noChangeShapeType="1"/>
            </p:cNvCxnSpPr>
            <p:nvPr/>
          </p:nvCxnSpPr>
          <p:spPr bwMode="auto">
            <a:xfrm>
              <a:off x="685800" y="5605836"/>
              <a:ext cx="7467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" name="Oval 61"/>
            <p:cNvSpPr/>
            <p:nvPr/>
          </p:nvSpPr>
          <p:spPr bwMode="auto">
            <a:xfrm>
              <a:off x="1066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38862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6781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53340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24384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4041" name="Group 66"/>
          <p:cNvGrpSpPr>
            <a:grpSpLocks/>
          </p:cNvGrpSpPr>
          <p:nvPr/>
        </p:nvGrpSpPr>
        <p:grpSpPr bwMode="auto">
          <a:xfrm>
            <a:off x="685800" y="2743200"/>
            <a:ext cx="7467600" cy="914400"/>
            <a:chOff x="685800" y="5148636"/>
            <a:chExt cx="7467600" cy="914400"/>
          </a:xfrm>
        </p:grpSpPr>
        <p:cxnSp>
          <p:nvCxnSpPr>
            <p:cNvPr id="44049" name="Straight Connector 13"/>
            <p:cNvCxnSpPr>
              <a:cxnSpLocks noChangeShapeType="1"/>
            </p:cNvCxnSpPr>
            <p:nvPr/>
          </p:nvCxnSpPr>
          <p:spPr bwMode="auto">
            <a:xfrm>
              <a:off x="685800" y="5605836"/>
              <a:ext cx="7467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" name="Oval 68"/>
            <p:cNvSpPr/>
            <p:nvPr/>
          </p:nvSpPr>
          <p:spPr bwMode="auto">
            <a:xfrm>
              <a:off x="1066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38862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6781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53340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24384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4042" name="Group 73"/>
          <p:cNvGrpSpPr>
            <a:grpSpLocks/>
          </p:cNvGrpSpPr>
          <p:nvPr/>
        </p:nvGrpSpPr>
        <p:grpSpPr bwMode="auto">
          <a:xfrm>
            <a:off x="685800" y="4114800"/>
            <a:ext cx="7467600" cy="914400"/>
            <a:chOff x="685800" y="5148636"/>
            <a:chExt cx="7467600" cy="914400"/>
          </a:xfrm>
        </p:grpSpPr>
        <p:cxnSp>
          <p:nvCxnSpPr>
            <p:cNvPr id="44043" name="Straight Connector 13"/>
            <p:cNvCxnSpPr>
              <a:cxnSpLocks noChangeShapeType="1"/>
            </p:cNvCxnSpPr>
            <p:nvPr/>
          </p:nvCxnSpPr>
          <p:spPr bwMode="auto">
            <a:xfrm>
              <a:off x="685800" y="5605836"/>
              <a:ext cx="7467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" name="Oval 75"/>
            <p:cNvSpPr/>
            <p:nvPr/>
          </p:nvSpPr>
          <p:spPr bwMode="auto">
            <a:xfrm>
              <a:off x="1066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38862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6781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53340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24384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057" name="Straight Connector 38"/>
          <p:cNvCxnSpPr>
            <a:cxnSpLocks noChangeShapeType="1"/>
          </p:cNvCxnSpPr>
          <p:nvPr/>
        </p:nvCxnSpPr>
        <p:spPr bwMode="auto">
          <a:xfrm rot="5400000">
            <a:off x="115094" y="4042569"/>
            <a:ext cx="5562600" cy="1588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58" name="Straight Connector 37"/>
          <p:cNvCxnSpPr>
            <a:cxnSpLocks noChangeShapeType="1"/>
          </p:cNvCxnSpPr>
          <p:nvPr/>
        </p:nvCxnSpPr>
        <p:spPr bwMode="auto">
          <a:xfrm rot="5400000">
            <a:off x="1562894" y="4042569"/>
            <a:ext cx="5562600" cy="1588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59" name="Straight Connector 36"/>
          <p:cNvCxnSpPr>
            <a:cxnSpLocks noChangeShapeType="1"/>
          </p:cNvCxnSpPr>
          <p:nvPr/>
        </p:nvCxnSpPr>
        <p:spPr bwMode="auto">
          <a:xfrm rot="5400000">
            <a:off x="3009107" y="4042569"/>
            <a:ext cx="5562600" cy="1587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60" name="Straight Connector 35"/>
          <p:cNvCxnSpPr>
            <a:cxnSpLocks noChangeShapeType="1"/>
          </p:cNvCxnSpPr>
          <p:nvPr/>
        </p:nvCxnSpPr>
        <p:spPr bwMode="auto">
          <a:xfrm rot="5400000">
            <a:off x="4456907" y="4042569"/>
            <a:ext cx="5562600" cy="1587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61" name="Straight Connector 34"/>
          <p:cNvCxnSpPr>
            <a:cxnSpLocks noChangeShapeType="1"/>
          </p:cNvCxnSpPr>
          <p:nvPr/>
        </p:nvCxnSpPr>
        <p:spPr bwMode="auto">
          <a:xfrm rot="5400000">
            <a:off x="-1255712" y="4043362"/>
            <a:ext cx="5562600" cy="3175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5062" name="Group 3"/>
          <p:cNvGrpSpPr>
            <a:grpSpLocks/>
          </p:cNvGrpSpPr>
          <p:nvPr/>
        </p:nvGrpSpPr>
        <p:grpSpPr bwMode="auto">
          <a:xfrm>
            <a:off x="685800" y="5562600"/>
            <a:ext cx="7467600" cy="914400"/>
            <a:chOff x="685800" y="5148636"/>
            <a:chExt cx="7467600" cy="914400"/>
          </a:xfrm>
        </p:grpSpPr>
        <p:cxnSp>
          <p:nvCxnSpPr>
            <p:cNvPr id="45089" name="Straight Connector 13"/>
            <p:cNvCxnSpPr>
              <a:cxnSpLocks noChangeShapeType="1"/>
            </p:cNvCxnSpPr>
            <p:nvPr/>
          </p:nvCxnSpPr>
          <p:spPr bwMode="auto">
            <a:xfrm>
              <a:off x="685800" y="5605836"/>
              <a:ext cx="7467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Oval 14"/>
            <p:cNvSpPr/>
            <p:nvPr/>
          </p:nvSpPr>
          <p:spPr bwMode="auto">
            <a:xfrm>
              <a:off x="1066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8862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6781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53340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24384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12738" y="4763"/>
            <a:ext cx="809307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You cannot fly. You can only walk from one country to the next, </a:t>
            </a:r>
          </a:p>
          <a:p>
            <a:pPr>
              <a:defRPr/>
            </a:pPr>
            <a:r>
              <a:rPr lang="en-US" dirty="0"/>
              <a:t>from there to the next and so on</a:t>
            </a:r>
          </a:p>
        </p:txBody>
      </p:sp>
      <p:grpSp>
        <p:nvGrpSpPr>
          <p:cNvPr id="45064" name="Group 59"/>
          <p:cNvGrpSpPr>
            <a:grpSpLocks/>
          </p:cNvGrpSpPr>
          <p:nvPr/>
        </p:nvGrpSpPr>
        <p:grpSpPr bwMode="auto">
          <a:xfrm>
            <a:off x="685800" y="1295400"/>
            <a:ext cx="7467600" cy="914400"/>
            <a:chOff x="685800" y="5148636"/>
            <a:chExt cx="7467600" cy="914400"/>
          </a:xfrm>
        </p:grpSpPr>
        <p:cxnSp>
          <p:nvCxnSpPr>
            <p:cNvPr id="45083" name="Straight Connector 13"/>
            <p:cNvCxnSpPr>
              <a:cxnSpLocks noChangeShapeType="1"/>
            </p:cNvCxnSpPr>
            <p:nvPr/>
          </p:nvCxnSpPr>
          <p:spPr bwMode="auto">
            <a:xfrm>
              <a:off x="685800" y="5605836"/>
              <a:ext cx="7467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" name="Oval 61"/>
            <p:cNvSpPr/>
            <p:nvPr/>
          </p:nvSpPr>
          <p:spPr bwMode="auto">
            <a:xfrm>
              <a:off x="1066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38862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6781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53340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24384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5065" name="Group 66"/>
          <p:cNvGrpSpPr>
            <a:grpSpLocks/>
          </p:cNvGrpSpPr>
          <p:nvPr/>
        </p:nvGrpSpPr>
        <p:grpSpPr bwMode="auto">
          <a:xfrm>
            <a:off x="685800" y="2743200"/>
            <a:ext cx="7467600" cy="914400"/>
            <a:chOff x="685800" y="5148636"/>
            <a:chExt cx="7467600" cy="914400"/>
          </a:xfrm>
        </p:grpSpPr>
        <p:cxnSp>
          <p:nvCxnSpPr>
            <p:cNvPr id="45077" name="Straight Connector 13"/>
            <p:cNvCxnSpPr>
              <a:cxnSpLocks noChangeShapeType="1"/>
            </p:cNvCxnSpPr>
            <p:nvPr/>
          </p:nvCxnSpPr>
          <p:spPr bwMode="auto">
            <a:xfrm>
              <a:off x="685800" y="5605836"/>
              <a:ext cx="7467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" name="Oval 68"/>
            <p:cNvSpPr/>
            <p:nvPr/>
          </p:nvSpPr>
          <p:spPr bwMode="auto">
            <a:xfrm>
              <a:off x="1066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38862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6781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53340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24384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5066" name="Group 73"/>
          <p:cNvGrpSpPr>
            <a:grpSpLocks/>
          </p:cNvGrpSpPr>
          <p:nvPr/>
        </p:nvGrpSpPr>
        <p:grpSpPr bwMode="auto">
          <a:xfrm>
            <a:off x="685800" y="4114800"/>
            <a:ext cx="7467600" cy="914400"/>
            <a:chOff x="685800" y="5148636"/>
            <a:chExt cx="7467600" cy="914400"/>
          </a:xfrm>
        </p:grpSpPr>
        <p:cxnSp>
          <p:nvCxnSpPr>
            <p:cNvPr id="45071" name="Straight Connector 13"/>
            <p:cNvCxnSpPr>
              <a:cxnSpLocks noChangeShapeType="1"/>
            </p:cNvCxnSpPr>
            <p:nvPr/>
          </p:nvCxnSpPr>
          <p:spPr bwMode="auto">
            <a:xfrm>
              <a:off x="685800" y="5605836"/>
              <a:ext cx="7467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" name="Oval 75"/>
            <p:cNvSpPr/>
            <p:nvPr/>
          </p:nvSpPr>
          <p:spPr bwMode="auto">
            <a:xfrm>
              <a:off x="1066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38862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6781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53340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24384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" name="Freeform 1"/>
          <p:cNvSpPr/>
          <p:nvPr/>
        </p:nvSpPr>
        <p:spPr>
          <a:xfrm>
            <a:off x="1609725" y="3152775"/>
            <a:ext cx="865188" cy="385763"/>
          </a:xfrm>
          <a:custGeom>
            <a:avLst/>
            <a:gdLst>
              <a:gd name="connsiteX0" fmla="*/ 11227 w 865141"/>
              <a:gd name="connsiteY0" fmla="*/ 43786 h 385357"/>
              <a:gd name="connsiteX1" fmla="*/ 865141 w 865141"/>
              <a:gd name="connsiteY1" fmla="*/ 0 h 385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5141" h="385357">
                <a:moveTo>
                  <a:pt x="11227" y="43786"/>
                </a:moveTo>
                <a:cubicBezTo>
                  <a:pt x="-19792" y="346640"/>
                  <a:pt x="-50810" y="649494"/>
                  <a:pt x="865141" y="0"/>
                </a:cubicBezTo>
              </a:path>
            </a:pathLst>
          </a:custGeom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-581025" y="4554538"/>
            <a:ext cx="2003425" cy="585787"/>
          </a:xfrm>
          <a:custGeom>
            <a:avLst/>
            <a:gdLst>
              <a:gd name="connsiteX0" fmla="*/ 2003596 w 2003596"/>
              <a:gd name="connsiteY0" fmla="*/ 0 h 586909"/>
              <a:gd name="connsiteX1" fmla="*/ 317662 w 2003596"/>
              <a:gd name="connsiteY1" fmla="*/ 109465 h 586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3596" h="586909">
                <a:moveTo>
                  <a:pt x="2003596" y="0"/>
                </a:moveTo>
                <a:cubicBezTo>
                  <a:pt x="691706" y="488945"/>
                  <a:pt x="-620184" y="977890"/>
                  <a:pt x="317662" y="109465"/>
                </a:cubicBezTo>
              </a:path>
            </a:pathLst>
          </a:custGeom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8867775" y="1511300"/>
            <a:ext cx="677863" cy="1335088"/>
          </a:xfrm>
          <a:custGeom>
            <a:avLst/>
            <a:gdLst>
              <a:gd name="connsiteX0" fmla="*/ 0 w 678752"/>
              <a:gd name="connsiteY0" fmla="*/ 0 h 1335476"/>
              <a:gd name="connsiteX1" fmla="*/ 678752 w 678752"/>
              <a:gd name="connsiteY1" fmla="*/ 1335476 h 1335476"/>
              <a:gd name="connsiteX2" fmla="*/ 678752 w 678752"/>
              <a:gd name="connsiteY2" fmla="*/ 1335476 h 1335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8752" h="1335476">
                <a:moveTo>
                  <a:pt x="0" y="0"/>
                </a:moveTo>
                <a:lnTo>
                  <a:pt x="678752" y="1335476"/>
                </a:lnTo>
                <a:lnTo>
                  <a:pt x="678752" y="1335476"/>
                </a:lnTo>
              </a:path>
            </a:pathLst>
          </a:custGeom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486400" y="923925"/>
            <a:ext cx="3011488" cy="100013"/>
          </a:xfrm>
          <a:custGeom>
            <a:avLst/>
            <a:gdLst>
              <a:gd name="connsiteX0" fmla="*/ 0 w 3011534"/>
              <a:gd name="connsiteY0" fmla="*/ 63663 h 98945"/>
              <a:gd name="connsiteX1" fmla="*/ 2363725 w 3011534"/>
              <a:gd name="connsiteY1" fmla="*/ 98945 h 98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11534" h="98945">
                <a:moveTo>
                  <a:pt x="0" y="63663"/>
                </a:moveTo>
                <a:cubicBezTo>
                  <a:pt x="2044739" y="3389"/>
                  <a:pt x="4089479" y="-56885"/>
                  <a:pt x="2363725" y="98945"/>
                </a:cubicBezTo>
              </a:path>
            </a:pathLst>
          </a:custGeom>
        </p:spPr>
        <p:txBody>
          <a:bodyPr wrap="none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081" name="Straight Connector 38"/>
          <p:cNvCxnSpPr>
            <a:cxnSpLocks noChangeShapeType="1"/>
          </p:cNvCxnSpPr>
          <p:nvPr/>
        </p:nvCxnSpPr>
        <p:spPr bwMode="auto">
          <a:xfrm rot="5400000">
            <a:off x="115094" y="4042569"/>
            <a:ext cx="5562600" cy="1588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2" name="Straight Connector 37"/>
          <p:cNvCxnSpPr>
            <a:cxnSpLocks noChangeShapeType="1"/>
          </p:cNvCxnSpPr>
          <p:nvPr/>
        </p:nvCxnSpPr>
        <p:spPr bwMode="auto">
          <a:xfrm rot="5400000">
            <a:off x="1562894" y="4042569"/>
            <a:ext cx="5562600" cy="1588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3" name="Straight Connector 36"/>
          <p:cNvCxnSpPr>
            <a:cxnSpLocks noChangeShapeType="1"/>
          </p:cNvCxnSpPr>
          <p:nvPr/>
        </p:nvCxnSpPr>
        <p:spPr bwMode="auto">
          <a:xfrm rot="5400000">
            <a:off x="3009107" y="4042569"/>
            <a:ext cx="5562600" cy="1587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4" name="Straight Connector 35"/>
          <p:cNvCxnSpPr>
            <a:cxnSpLocks noChangeShapeType="1"/>
          </p:cNvCxnSpPr>
          <p:nvPr/>
        </p:nvCxnSpPr>
        <p:spPr bwMode="auto">
          <a:xfrm rot="5400000">
            <a:off x="4456907" y="4042569"/>
            <a:ext cx="5562600" cy="1587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85" name="Straight Connector 34"/>
          <p:cNvCxnSpPr>
            <a:cxnSpLocks noChangeShapeType="1"/>
          </p:cNvCxnSpPr>
          <p:nvPr/>
        </p:nvCxnSpPr>
        <p:spPr bwMode="auto">
          <a:xfrm rot="5400000">
            <a:off x="-1255712" y="4043362"/>
            <a:ext cx="5562600" cy="3175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6086" name="Group 3"/>
          <p:cNvGrpSpPr>
            <a:grpSpLocks/>
          </p:cNvGrpSpPr>
          <p:nvPr/>
        </p:nvGrpSpPr>
        <p:grpSpPr bwMode="auto">
          <a:xfrm>
            <a:off x="685800" y="5562600"/>
            <a:ext cx="7467600" cy="914400"/>
            <a:chOff x="685800" y="5148636"/>
            <a:chExt cx="7467600" cy="914400"/>
          </a:xfrm>
        </p:grpSpPr>
        <p:cxnSp>
          <p:nvCxnSpPr>
            <p:cNvPr id="46120" name="Straight Connector 13"/>
            <p:cNvCxnSpPr>
              <a:cxnSpLocks noChangeShapeType="1"/>
            </p:cNvCxnSpPr>
            <p:nvPr/>
          </p:nvCxnSpPr>
          <p:spPr bwMode="auto">
            <a:xfrm>
              <a:off x="685800" y="5605836"/>
              <a:ext cx="7467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Oval 14"/>
            <p:cNvSpPr/>
            <p:nvPr/>
          </p:nvSpPr>
          <p:spPr bwMode="auto">
            <a:xfrm>
              <a:off x="1066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8862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6781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53340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24384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12738" y="4763"/>
            <a:ext cx="8093075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You cannot fly. You can only walk from one country to the next, </a:t>
            </a:r>
          </a:p>
          <a:p>
            <a:pPr>
              <a:defRPr/>
            </a:pPr>
            <a:r>
              <a:rPr lang="en-US" dirty="0"/>
              <a:t>from there to the next and so on</a:t>
            </a:r>
          </a:p>
        </p:txBody>
      </p:sp>
      <p:grpSp>
        <p:nvGrpSpPr>
          <p:cNvPr id="46088" name="Group 59"/>
          <p:cNvGrpSpPr>
            <a:grpSpLocks/>
          </p:cNvGrpSpPr>
          <p:nvPr/>
        </p:nvGrpSpPr>
        <p:grpSpPr bwMode="auto">
          <a:xfrm>
            <a:off x="685800" y="1295400"/>
            <a:ext cx="7467600" cy="914400"/>
            <a:chOff x="685800" y="5148636"/>
            <a:chExt cx="7467600" cy="914400"/>
          </a:xfrm>
        </p:grpSpPr>
        <p:cxnSp>
          <p:nvCxnSpPr>
            <p:cNvPr id="46114" name="Straight Connector 13"/>
            <p:cNvCxnSpPr>
              <a:cxnSpLocks noChangeShapeType="1"/>
            </p:cNvCxnSpPr>
            <p:nvPr/>
          </p:nvCxnSpPr>
          <p:spPr bwMode="auto">
            <a:xfrm>
              <a:off x="685800" y="5605836"/>
              <a:ext cx="7467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" name="Oval 61"/>
            <p:cNvSpPr/>
            <p:nvPr/>
          </p:nvSpPr>
          <p:spPr bwMode="auto">
            <a:xfrm>
              <a:off x="1066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38862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6781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53340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24384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6089" name="Group 66"/>
          <p:cNvGrpSpPr>
            <a:grpSpLocks/>
          </p:cNvGrpSpPr>
          <p:nvPr/>
        </p:nvGrpSpPr>
        <p:grpSpPr bwMode="auto">
          <a:xfrm>
            <a:off x="685800" y="2743200"/>
            <a:ext cx="7467600" cy="914400"/>
            <a:chOff x="685800" y="5148636"/>
            <a:chExt cx="7467600" cy="914400"/>
          </a:xfrm>
        </p:grpSpPr>
        <p:cxnSp>
          <p:nvCxnSpPr>
            <p:cNvPr id="46108" name="Straight Connector 13"/>
            <p:cNvCxnSpPr>
              <a:cxnSpLocks noChangeShapeType="1"/>
            </p:cNvCxnSpPr>
            <p:nvPr/>
          </p:nvCxnSpPr>
          <p:spPr bwMode="auto">
            <a:xfrm>
              <a:off x="685800" y="5605836"/>
              <a:ext cx="7467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" name="Oval 68"/>
            <p:cNvSpPr/>
            <p:nvPr/>
          </p:nvSpPr>
          <p:spPr bwMode="auto">
            <a:xfrm>
              <a:off x="1066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38862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6781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53340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24384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6090" name="Group 73"/>
          <p:cNvGrpSpPr>
            <a:grpSpLocks/>
          </p:cNvGrpSpPr>
          <p:nvPr/>
        </p:nvGrpSpPr>
        <p:grpSpPr bwMode="auto">
          <a:xfrm>
            <a:off x="685800" y="4114800"/>
            <a:ext cx="7467600" cy="914400"/>
            <a:chOff x="685800" y="5148636"/>
            <a:chExt cx="7467600" cy="914400"/>
          </a:xfrm>
        </p:grpSpPr>
        <p:cxnSp>
          <p:nvCxnSpPr>
            <p:cNvPr id="46102" name="Straight Connector 13"/>
            <p:cNvCxnSpPr>
              <a:cxnSpLocks noChangeShapeType="1"/>
            </p:cNvCxnSpPr>
            <p:nvPr/>
          </p:nvCxnSpPr>
          <p:spPr bwMode="auto">
            <a:xfrm>
              <a:off x="685800" y="5605836"/>
              <a:ext cx="7467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" name="Oval 75"/>
            <p:cNvSpPr/>
            <p:nvPr/>
          </p:nvSpPr>
          <p:spPr bwMode="auto">
            <a:xfrm>
              <a:off x="1066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38862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6781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53340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24384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2" name="Freeform 1"/>
          <p:cNvSpPr/>
          <p:nvPr/>
        </p:nvSpPr>
        <p:spPr>
          <a:xfrm>
            <a:off x="406400" y="987425"/>
            <a:ext cx="87313" cy="176213"/>
          </a:xfrm>
          <a:custGeom>
            <a:avLst/>
            <a:gdLst>
              <a:gd name="connsiteX0" fmla="*/ 0 w 88199"/>
              <a:gd name="connsiteY0" fmla="*/ 176411 h 176411"/>
              <a:gd name="connsiteX1" fmla="*/ 88199 w 88199"/>
              <a:gd name="connsiteY1" fmla="*/ 0 h 176411"/>
              <a:gd name="connsiteX2" fmla="*/ 88199 w 88199"/>
              <a:gd name="connsiteY2" fmla="*/ 0 h 176411"/>
              <a:gd name="connsiteX3" fmla="*/ 88199 w 88199"/>
              <a:gd name="connsiteY3" fmla="*/ 0 h 17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199" h="176411">
                <a:moveTo>
                  <a:pt x="0" y="176411"/>
                </a:moveTo>
                <a:lnTo>
                  <a:pt x="88199" y="0"/>
                </a:lnTo>
                <a:lnTo>
                  <a:pt x="88199" y="0"/>
                </a:lnTo>
                <a:lnTo>
                  <a:pt x="88199" y="0"/>
                </a:lnTo>
              </a:path>
            </a:pathLst>
          </a:custGeom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182688" y="3086100"/>
            <a:ext cx="3760787" cy="1717675"/>
          </a:xfrm>
          <a:custGeom>
            <a:avLst/>
            <a:gdLst>
              <a:gd name="connsiteX0" fmla="*/ 175113 w 3760349"/>
              <a:gd name="connsiteY0" fmla="*/ 1323916 h 1717988"/>
              <a:gd name="connsiteX1" fmla="*/ 263312 w 3760349"/>
              <a:gd name="connsiteY1" fmla="*/ 1394481 h 1717988"/>
              <a:gd name="connsiteX2" fmla="*/ 2679956 w 3760349"/>
              <a:gd name="connsiteY2" fmla="*/ 1694381 h 1717988"/>
              <a:gd name="connsiteX3" fmla="*/ 175113 w 3760349"/>
              <a:gd name="connsiteY3" fmla="*/ 1570893 h 1717988"/>
              <a:gd name="connsiteX4" fmla="*/ 3332626 w 3760349"/>
              <a:gd name="connsiteY4" fmla="*/ 1623816 h 1717988"/>
              <a:gd name="connsiteX5" fmla="*/ 3403185 w 3760349"/>
              <a:gd name="connsiteY5" fmla="*/ 106677 h 1717988"/>
              <a:gd name="connsiteX6" fmla="*/ 298591 w 3760349"/>
              <a:gd name="connsiteY6" fmla="*/ 124318 h 171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60349" h="1717988">
                <a:moveTo>
                  <a:pt x="175113" y="1323916"/>
                </a:moveTo>
                <a:cubicBezTo>
                  <a:pt x="10475" y="1328326"/>
                  <a:pt x="-154162" y="1332737"/>
                  <a:pt x="263312" y="1394481"/>
                </a:cubicBezTo>
                <a:cubicBezTo>
                  <a:pt x="680786" y="1456225"/>
                  <a:pt x="2694656" y="1664979"/>
                  <a:pt x="2679956" y="1694381"/>
                </a:cubicBezTo>
                <a:cubicBezTo>
                  <a:pt x="2665256" y="1723783"/>
                  <a:pt x="66335" y="1582654"/>
                  <a:pt x="175113" y="1570893"/>
                </a:cubicBezTo>
                <a:cubicBezTo>
                  <a:pt x="283891" y="1559132"/>
                  <a:pt x="2794614" y="1867852"/>
                  <a:pt x="3332626" y="1623816"/>
                </a:cubicBezTo>
                <a:cubicBezTo>
                  <a:pt x="3870638" y="1379780"/>
                  <a:pt x="3908857" y="356593"/>
                  <a:pt x="3403185" y="106677"/>
                </a:cubicBezTo>
                <a:cubicBezTo>
                  <a:pt x="2897513" y="-143239"/>
                  <a:pt x="298591" y="124318"/>
                  <a:pt x="298591" y="124318"/>
                </a:cubicBezTo>
              </a:path>
            </a:pathLst>
          </a:custGeom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743825" y="987425"/>
            <a:ext cx="874713" cy="2259013"/>
          </a:xfrm>
          <a:custGeom>
            <a:avLst/>
            <a:gdLst>
              <a:gd name="connsiteX0" fmla="*/ 0 w 875353"/>
              <a:gd name="connsiteY0" fmla="*/ 0 h 2258068"/>
              <a:gd name="connsiteX1" fmla="*/ 864347 w 875353"/>
              <a:gd name="connsiteY1" fmla="*/ 1287804 h 2258068"/>
              <a:gd name="connsiteX2" fmla="*/ 511552 w 875353"/>
              <a:gd name="connsiteY2" fmla="*/ 2258068 h 2258068"/>
              <a:gd name="connsiteX3" fmla="*/ 511552 w 875353"/>
              <a:gd name="connsiteY3" fmla="*/ 2258068 h 225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5353" h="2258068">
                <a:moveTo>
                  <a:pt x="0" y="0"/>
                </a:moveTo>
                <a:cubicBezTo>
                  <a:pt x="389544" y="455729"/>
                  <a:pt x="779088" y="911459"/>
                  <a:pt x="864347" y="1287804"/>
                </a:cubicBezTo>
                <a:cubicBezTo>
                  <a:pt x="949606" y="1664149"/>
                  <a:pt x="511552" y="2258068"/>
                  <a:pt x="511552" y="2258068"/>
                </a:cubicBezTo>
                <a:lnTo>
                  <a:pt x="511552" y="2258068"/>
                </a:lnTo>
              </a:path>
            </a:pathLst>
          </a:custGeom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7461250" y="793750"/>
            <a:ext cx="1217613" cy="1111250"/>
          </a:xfrm>
          <a:custGeom>
            <a:avLst/>
            <a:gdLst>
              <a:gd name="connsiteX0" fmla="*/ 0 w 1217142"/>
              <a:gd name="connsiteY0" fmla="*/ 0 h 1111393"/>
              <a:gd name="connsiteX1" fmla="*/ 1217142 w 1217142"/>
              <a:gd name="connsiteY1" fmla="*/ 1111393 h 1111393"/>
              <a:gd name="connsiteX2" fmla="*/ 1217142 w 1217142"/>
              <a:gd name="connsiteY2" fmla="*/ 1111393 h 1111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7142" h="1111393">
                <a:moveTo>
                  <a:pt x="0" y="0"/>
                </a:moveTo>
                <a:lnTo>
                  <a:pt x="1217142" y="1111393"/>
                </a:lnTo>
                <a:lnTo>
                  <a:pt x="1217142" y="1111393"/>
                </a:lnTo>
              </a:path>
            </a:pathLst>
          </a:custGeom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062413" y="1517650"/>
            <a:ext cx="3392487" cy="2433638"/>
          </a:xfrm>
          <a:custGeom>
            <a:avLst/>
            <a:gdLst>
              <a:gd name="connsiteX0" fmla="*/ 312697 w 3393322"/>
              <a:gd name="connsiteY0" fmla="*/ 0 h 2434479"/>
              <a:gd name="connsiteX1" fmla="*/ 312697 w 3393322"/>
              <a:gd name="connsiteY1" fmla="*/ 0 h 2434479"/>
              <a:gd name="connsiteX2" fmla="*/ 295058 w 3393322"/>
              <a:gd name="connsiteY2" fmla="*/ 599799 h 2434479"/>
              <a:gd name="connsiteX3" fmla="*/ 330337 w 3393322"/>
              <a:gd name="connsiteY3" fmla="*/ 1181957 h 2434479"/>
              <a:gd name="connsiteX4" fmla="*/ 365617 w 3393322"/>
              <a:gd name="connsiteY4" fmla="*/ 1746474 h 2434479"/>
              <a:gd name="connsiteX5" fmla="*/ 400896 w 3393322"/>
              <a:gd name="connsiteY5" fmla="*/ 2081656 h 2434479"/>
              <a:gd name="connsiteX6" fmla="*/ 436176 w 3393322"/>
              <a:gd name="connsiteY6" fmla="*/ 2116938 h 2434479"/>
              <a:gd name="connsiteX7" fmla="*/ 577294 w 3393322"/>
              <a:gd name="connsiteY7" fmla="*/ 2205144 h 2434479"/>
              <a:gd name="connsiteX8" fmla="*/ 647852 w 3393322"/>
              <a:gd name="connsiteY8" fmla="*/ 2258068 h 2434479"/>
              <a:gd name="connsiteX9" fmla="*/ 788970 w 3393322"/>
              <a:gd name="connsiteY9" fmla="*/ 2293350 h 2434479"/>
              <a:gd name="connsiteX10" fmla="*/ 983008 w 3393322"/>
              <a:gd name="connsiteY10" fmla="*/ 2346274 h 2434479"/>
              <a:gd name="connsiteX11" fmla="*/ 1124125 w 3393322"/>
              <a:gd name="connsiteY11" fmla="*/ 2381556 h 2434479"/>
              <a:gd name="connsiteX12" fmla="*/ 1194684 w 3393322"/>
              <a:gd name="connsiteY12" fmla="*/ 2399197 h 2434479"/>
              <a:gd name="connsiteX13" fmla="*/ 1335802 w 3393322"/>
              <a:gd name="connsiteY13" fmla="*/ 2434479 h 2434479"/>
              <a:gd name="connsiteX14" fmla="*/ 1864994 w 3393322"/>
              <a:gd name="connsiteY14" fmla="*/ 2416838 h 2434479"/>
              <a:gd name="connsiteX15" fmla="*/ 1917914 w 3393322"/>
              <a:gd name="connsiteY15" fmla="*/ 2399197 h 2434479"/>
              <a:gd name="connsiteX16" fmla="*/ 2041392 w 3393322"/>
              <a:gd name="connsiteY16" fmla="*/ 2363915 h 2434479"/>
              <a:gd name="connsiteX17" fmla="*/ 2217789 w 3393322"/>
              <a:gd name="connsiteY17" fmla="*/ 2328632 h 2434479"/>
              <a:gd name="connsiteX18" fmla="*/ 2605864 w 3393322"/>
              <a:gd name="connsiteY18" fmla="*/ 2116938 h 2434479"/>
              <a:gd name="connsiteX19" fmla="*/ 2729342 w 3393322"/>
              <a:gd name="connsiteY19" fmla="*/ 2028733 h 2434479"/>
              <a:gd name="connsiteX20" fmla="*/ 2888099 w 3393322"/>
              <a:gd name="connsiteY20" fmla="*/ 1905245 h 2434479"/>
              <a:gd name="connsiteX21" fmla="*/ 2976298 w 3393322"/>
              <a:gd name="connsiteY21" fmla="*/ 1852321 h 2434479"/>
              <a:gd name="connsiteX22" fmla="*/ 3135056 w 3393322"/>
              <a:gd name="connsiteY22" fmla="*/ 1728833 h 2434479"/>
              <a:gd name="connsiteX23" fmla="*/ 3205615 w 3393322"/>
              <a:gd name="connsiteY23" fmla="*/ 1693551 h 2434479"/>
              <a:gd name="connsiteX24" fmla="*/ 3329093 w 3393322"/>
              <a:gd name="connsiteY24" fmla="*/ 1605345 h 2434479"/>
              <a:gd name="connsiteX25" fmla="*/ 3382012 w 3393322"/>
              <a:gd name="connsiteY25" fmla="*/ 1181957 h 2434479"/>
              <a:gd name="connsiteX26" fmla="*/ 3364372 w 3393322"/>
              <a:gd name="connsiteY26" fmla="*/ 388105 h 2434479"/>
              <a:gd name="connsiteX27" fmla="*/ 3276174 w 3393322"/>
              <a:gd name="connsiteY27" fmla="*/ 299899 h 2434479"/>
              <a:gd name="connsiteX28" fmla="*/ 3152695 w 3393322"/>
              <a:gd name="connsiteY28" fmla="*/ 229335 h 2434479"/>
              <a:gd name="connsiteX29" fmla="*/ 2870460 w 3393322"/>
              <a:gd name="connsiteY29" fmla="*/ 123488 h 2434479"/>
              <a:gd name="connsiteX30" fmla="*/ 2729342 w 3393322"/>
              <a:gd name="connsiteY30" fmla="*/ 88205 h 2434479"/>
              <a:gd name="connsiteX31" fmla="*/ 2570584 w 3393322"/>
              <a:gd name="connsiteY31" fmla="*/ 52923 h 2434479"/>
              <a:gd name="connsiteX32" fmla="*/ 2358907 w 3393322"/>
              <a:gd name="connsiteY32" fmla="*/ 35282 h 2434479"/>
              <a:gd name="connsiteX33" fmla="*/ 1000647 w 3393322"/>
              <a:gd name="connsiteY33" fmla="*/ 70564 h 2434479"/>
              <a:gd name="connsiteX34" fmla="*/ 436176 w 3393322"/>
              <a:gd name="connsiteY34" fmla="*/ 70564 h 2434479"/>
              <a:gd name="connsiteX35" fmla="*/ 365617 w 3393322"/>
              <a:gd name="connsiteY35" fmla="*/ 35282 h 2434479"/>
              <a:gd name="connsiteX36" fmla="*/ 224499 w 3393322"/>
              <a:gd name="connsiteY36" fmla="*/ 0 h 2434479"/>
              <a:gd name="connsiteX37" fmla="*/ 48101 w 3393322"/>
              <a:gd name="connsiteY37" fmla="*/ 35282 h 2434479"/>
              <a:gd name="connsiteX38" fmla="*/ 48101 w 3393322"/>
              <a:gd name="connsiteY38" fmla="*/ 35282 h 2434479"/>
              <a:gd name="connsiteX39" fmla="*/ 242138 w 3393322"/>
              <a:gd name="connsiteY39" fmla="*/ 246976 h 2434479"/>
              <a:gd name="connsiteX40" fmla="*/ 242138 w 3393322"/>
              <a:gd name="connsiteY40" fmla="*/ 246976 h 2434479"/>
              <a:gd name="connsiteX41" fmla="*/ 259778 w 3393322"/>
              <a:gd name="connsiteY41" fmla="*/ 1869962 h 2434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393322" h="2434479">
                <a:moveTo>
                  <a:pt x="312697" y="0"/>
                </a:moveTo>
                <a:lnTo>
                  <a:pt x="312697" y="0"/>
                </a:lnTo>
                <a:cubicBezTo>
                  <a:pt x="306817" y="199933"/>
                  <a:pt x="295058" y="399780"/>
                  <a:pt x="295058" y="599799"/>
                </a:cubicBezTo>
                <a:cubicBezTo>
                  <a:pt x="295058" y="1061720"/>
                  <a:pt x="273940" y="956355"/>
                  <a:pt x="330337" y="1181957"/>
                </a:cubicBezTo>
                <a:cubicBezTo>
                  <a:pt x="377052" y="1602418"/>
                  <a:pt x="309752" y="964295"/>
                  <a:pt x="365617" y="1746474"/>
                </a:cubicBezTo>
                <a:cubicBezTo>
                  <a:pt x="373621" y="1858533"/>
                  <a:pt x="379877" y="1971295"/>
                  <a:pt x="400896" y="2081656"/>
                </a:cubicBezTo>
                <a:cubicBezTo>
                  <a:pt x="404008" y="2097994"/>
                  <a:pt x="423189" y="2106548"/>
                  <a:pt x="436176" y="2116938"/>
                </a:cubicBezTo>
                <a:cubicBezTo>
                  <a:pt x="469079" y="2143262"/>
                  <a:pt x="549420" y="2186560"/>
                  <a:pt x="577294" y="2205144"/>
                </a:cubicBezTo>
                <a:cubicBezTo>
                  <a:pt x="601756" y="2221453"/>
                  <a:pt x="620714" y="2246759"/>
                  <a:pt x="647852" y="2258068"/>
                </a:cubicBezTo>
                <a:cubicBezTo>
                  <a:pt x="692609" y="2276718"/>
                  <a:pt x="745602" y="2271665"/>
                  <a:pt x="788970" y="2293350"/>
                </a:cubicBezTo>
                <a:cubicBezTo>
                  <a:pt x="914727" y="2356233"/>
                  <a:pt x="805020" y="2310673"/>
                  <a:pt x="983008" y="2346274"/>
                </a:cubicBezTo>
                <a:cubicBezTo>
                  <a:pt x="1030553" y="2355784"/>
                  <a:pt x="1077086" y="2369795"/>
                  <a:pt x="1124125" y="2381556"/>
                </a:cubicBezTo>
                <a:cubicBezTo>
                  <a:pt x="1147645" y="2387436"/>
                  <a:pt x="1170911" y="2394442"/>
                  <a:pt x="1194684" y="2399197"/>
                </a:cubicBezTo>
                <a:cubicBezTo>
                  <a:pt x="1301116" y="2420485"/>
                  <a:pt x="1254440" y="2407356"/>
                  <a:pt x="1335802" y="2434479"/>
                </a:cubicBezTo>
                <a:cubicBezTo>
                  <a:pt x="1512199" y="2428599"/>
                  <a:pt x="1688822" y="2427516"/>
                  <a:pt x="1864994" y="2416838"/>
                </a:cubicBezTo>
                <a:cubicBezTo>
                  <a:pt x="1883554" y="2415713"/>
                  <a:pt x="1900104" y="2404540"/>
                  <a:pt x="1917914" y="2399197"/>
                </a:cubicBezTo>
                <a:cubicBezTo>
                  <a:pt x="1958915" y="2386896"/>
                  <a:pt x="1999682" y="2373541"/>
                  <a:pt x="2041392" y="2363915"/>
                </a:cubicBezTo>
                <a:cubicBezTo>
                  <a:pt x="2076677" y="2355772"/>
                  <a:pt x="2176566" y="2345810"/>
                  <a:pt x="2217789" y="2328632"/>
                </a:cubicBezTo>
                <a:cubicBezTo>
                  <a:pt x="2302546" y="2293314"/>
                  <a:pt x="2567733" y="2144176"/>
                  <a:pt x="2605864" y="2116938"/>
                </a:cubicBezTo>
                <a:cubicBezTo>
                  <a:pt x="2647023" y="2087536"/>
                  <a:pt x="2688877" y="2059084"/>
                  <a:pt x="2729342" y="2028733"/>
                </a:cubicBezTo>
                <a:cubicBezTo>
                  <a:pt x="2782975" y="1988505"/>
                  <a:pt x="2830611" y="1939741"/>
                  <a:pt x="2888099" y="1905245"/>
                </a:cubicBezTo>
                <a:cubicBezTo>
                  <a:pt x="2917499" y="1887604"/>
                  <a:pt x="2948399" y="1872251"/>
                  <a:pt x="2976298" y="1852321"/>
                </a:cubicBezTo>
                <a:cubicBezTo>
                  <a:pt x="3030852" y="1813351"/>
                  <a:pt x="3075091" y="1758817"/>
                  <a:pt x="3135056" y="1728833"/>
                </a:cubicBezTo>
                <a:cubicBezTo>
                  <a:pt x="3158576" y="1717072"/>
                  <a:pt x="3182784" y="1706598"/>
                  <a:pt x="3205615" y="1693551"/>
                </a:cubicBezTo>
                <a:cubicBezTo>
                  <a:pt x="3241718" y="1672919"/>
                  <a:pt x="3298815" y="1628055"/>
                  <a:pt x="3329093" y="1605345"/>
                </a:cubicBezTo>
                <a:cubicBezTo>
                  <a:pt x="3429745" y="1454351"/>
                  <a:pt x="3382012" y="1545623"/>
                  <a:pt x="3382012" y="1181957"/>
                </a:cubicBezTo>
                <a:cubicBezTo>
                  <a:pt x="3382012" y="917274"/>
                  <a:pt x="3395905" y="650903"/>
                  <a:pt x="3364372" y="388105"/>
                </a:cubicBezTo>
                <a:cubicBezTo>
                  <a:pt x="3359418" y="346822"/>
                  <a:pt x="3307464" y="327280"/>
                  <a:pt x="3276174" y="299899"/>
                </a:cubicBezTo>
                <a:cubicBezTo>
                  <a:pt x="3247831" y="275097"/>
                  <a:pt x="3184596" y="243008"/>
                  <a:pt x="3152695" y="229335"/>
                </a:cubicBezTo>
                <a:cubicBezTo>
                  <a:pt x="3078129" y="197375"/>
                  <a:pt x="2956305" y="148017"/>
                  <a:pt x="2870460" y="123488"/>
                </a:cubicBezTo>
                <a:cubicBezTo>
                  <a:pt x="2823839" y="110166"/>
                  <a:pt x="2776540" y="99311"/>
                  <a:pt x="2729342" y="88205"/>
                </a:cubicBezTo>
                <a:cubicBezTo>
                  <a:pt x="2676573" y="75788"/>
                  <a:pt x="2624249" y="60590"/>
                  <a:pt x="2570584" y="52923"/>
                </a:cubicBezTo>
                <a:cubicBezTo>
                  <a:pt x="2500492" y="42909"/>
                  <a:pt x="2429466" y="41162"/>
                  <a:pt x="2358907" y="35282"/>
                </a:cubicBezTo>
                <a:lnTo>
                  <a:pt x="1000647" y="70564"/>
                </a:lnTo>
                <a:cubicBezTo>
                  <a:pt x="476579" y="88230"/>
                  <a:pt x="1184055" y="107961"/>
                  <a:pt x="436176" y="70564"/>
                </a:cubicBezTo>
                <a:cubicBezTo>
                  <a:pt x="412656" y="58803"/>
                  <a:pt x="390564" y="43598"/>
                  <a:pt x="365617" y="35282"/>
                </a:cubicBezTo>
                <a:cubicBezTo>
                  <a:pt x="319618" y="19948"/>
                  <a:pt x="224499" y="0"/>
                  <a:pt x="224499" y="0"/>
                </a:cubicBezTo>
                <a:cubicBezTo>
                  <a:pt x="-281" y="18733"/>
                  <a:pt x="-50506" y="-14025"/>
                  <a:pt x="48101" y="35282"/>
                </a:cubicBezTo>
                <a:lnTo>
                  <a:pt x="48101" y="35282"/>
                </a:lnTo>
                <a:lnTo>
                  <a:pt x="242138" y="246976"/>
                </a:lnTo>
                <a:lnTo>
                  <a:pt x="242138" y="246976"/>
                </a:lnTo>
                <a:lnTo>
                  <a:pt x="259778" y="1869962"/>
                </a:lnTo>
              </a:path>
            </a:pathLst>
          </a:custGeom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3016250" y="1746250"/>
            <a:ext cx="17463" cy="987425"/>
          </a:xfrm>
          <a:custGeom>
            <a:avLst/>
            <a:gdLst>
              <a:gd name="connsiteX0" fmla="*/ 0 w 17641"/>
              <a:gd name="connsiteY0" fmla="*/ 0 h 987904"/>
              <a:gd name="connsiteX1" fmla="*/ 17640 w 17641"/>
              <a:gd name="connsiteY1" fmla="*/ 987904 h 987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7641" h="987904">
                <a:moveTo>
                  <a:pt x="0" y="0"/>
                </a:moveTo>
                <a:cubicBezTo>
                  <a:pt x="18092" y="940857"/>
                  <a:pt x="17640" y="611503"/>
                  <a:pt x="17640" y="987904"/>
                </a:cubicBezTo>
              </a:path>
            </a:pathLst>
          </a:custGeom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cxnSp>
        <p:nvCxnSpPr>
          <p:cNvPr id="46097" name="Straight Connector 19"/>
          <p:cNvCxnSpPr>
            <a:cxnSpLocks noChangeShapeType="1"/>
          </p:cNvCxnSpPr>
          <p:nvPr/>
        </p:nvCxnSpPr>
        <p:spPr bwMode="auto">
          <a:xfrm>
            <a:off x="1524000" y="1752600"/>
            <a:ext cx="144780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8" name="Straight Connector 48"/>
          <p:cNvCxnSpPr>
            <a:cxnSpLocks noChangeShapeType="1"/>
          </p:cNvCxnSpPr>
          <p:nvPr/>
        </p:nvCxnSpPr>
        <p:spPr bwMode="auto">
          <a:xfrm>
            <a:off x="4343400" y="1752600"/>
            <a:ext cx="0" cy="144780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099" name="Straight Connector 49"/>
          <p:cNvCxnSpPr>
            <a:cxnSpLocks noChangeShapeType="1"/>
          </p:cNvCxnSpPr>
          <p:nvPr/>
        </p:nvCxnSpPr>
        <p:spPr bwMode="auto">
          <a:xfrm>
            <a:off x="2895600" y="1752600"/>
            <a:ext cx="144780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0" name="Straight Connector 51"/>
          <p:cNvCxnSpPr>
            <a:cxnSpLocks noChangeShapeType="1"/>
          </p:cNvCxnSpPr>
          <p:nvPr/>
        </p:nvCxnSpPr>
        <p:spPr bwMode="auto">
          <a:xfrm>
            <a:off x="5791200" y="3200400"/>
            <a:ext cx="144780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101" name="Straight Connector 52"/>
          <p:cNvCxnSpPr>
            <a:cxnSpLocks noChangeShapeType="1"/>
          </p:cNvCxnSpPr>
          <p:nvPr/>
        </p:nvCxnSpPr>
        <p:spPr bwMode="auto">
          <a:xfrm>
            <a:off x="4343400" y="3200400"/>
            <a:ext cx="1447800" cy="0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327025" y="879475"/>
            <a:ext cx="26035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2150" name="Text Box 6"/>
          <p:cNvSpPr txBox="1">
            <a:spLocks noChangeArrowheads="1"/>
          </p:cNvSpPr>
          <p:nvPr/>
        </p:nvSpPr>
        <p:spPr bwMode="auto">
          <a:xfrm>
            <a:off x="1981200" y="228600"/>
            <a:ext cx="4775200" cy="6461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beauty and the beast</a:t>
            </a:r>
          </a:p>
        </p:txBody>
      </p:sp>
      <p:pic>
        <p:nvPicPr>
          <p:cNvPr id="174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1322388"/>
            <a:ext cx="4648200" cy="553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105" name="Straight Connector 38"/>
          <p:cNvCxnSpPr>
            <a:cxnSpLocks noChangeShapeType="1"/>
          </p:cNvCxnSpPr>
          <p:nvPr/>
        </p:nvCxnSpPr>
        <p:spPr bwMode="auto">
          <a:xfrm rot="5400000">
            <a:off x="115094" y="4042569"/>
            <a:ext cx="5562600" cy="1588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06" name="Straight Connector 37"/>
          <p:cNvCxnSpPr>
            <a:cxnSpLocks noChangeShapeType="1"/>
          </p:cNvCxnSpPr>
          <p:nvPr/>
        </p:nvCxnSpPr>
        <p:spPr bwMode="auto">
          <a:xfrm rot="5400000">
            <a:off x="1562894" y="4042569"/>
            <a:ext cx="5562600" cy="1588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07" name="Straight Connector 36"/>
          <p:cNvCxnSpPr>
            <a:cxnSpLocks noChangeShapeType="1"/>
          </p:cNvCxnSpPr>
          <p:nvPr/>
        </p:nvCxnSpPr>
        <p:spPr bwMode="auto">
          <a:xfrm rot="5400000">
            <a:off x="3009107" y="4042569"/>
            <a:ext cx="5562600" cy="1587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08" name="Straight Connector 35"/>
          <p:cNvCxnSpPr>
            <a:cxnSpLocks noChangeShapeType="1"/>
          </p:cNvCxnSpPr>
          <p:nvPr/>
        </p:nvCxnSpPr>
        <p:spPr bwMode="auto">
          <a:xfrm rot="5400000">
            <a:off x="4456907" y="4042569"/>
            <a:ext cx="5562600" cy="1587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109" name="Straight Connector 34"/>
          <p:cNvCxnSpPr>
            <a:cxnSpLocks noChangeShapeType="1"/>
          </p:cNvCxnSpPr>
          <p:nvPr/>
        </p:nvCxnSpPr>
        <p:spPr bwMode="auto">
          <a:xfrm rot="5400000">
            <a:off x="-1255712" y="4043362"/>
            <a:ext cx="5562600" cy="3175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47110" name="Group 3"/>
          <p:cNvGrpSpPr>
            <a:grpSpLocks/>
          </p:cNvGrpSpPr>
          <p:nvPr/>
        </p:nvGrpSpPr>
        <p:grpSpPr bwMode="auto">
          <a:xfrm>
            <a:off x="685800" y="5562600"/>
            <a:ext cx="7467600" cy="914400"/>
            <a:chOff x="685800" y="5148636"/>
            <a:chExt cx="7467600" cy="914400"/>
          </a:xfrm>
        </p:grpSpPr>
        <p:cxnSp>
          <p:nvCxnSpPr>
            <p:cNvPr id="47133" name="Straight Connector 13"/>
            <p:cNvCxnSpPr>
              <a:cxnSpLocks noChangeShapeType="1"/>
            </p:cNvCxnSpPr>
            <p:nvPr/>
          </p:nvCxnSpPr>
          <p:spPr bwMode="auto">
            <a:xfrm>
              <a:off x="685800" y="5605836"/>
              <a:ext cx="7467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Oval 14"/>
            <p:cNvSpPr/>
            <p:nvPr/>
          </p:nvSpPr>
          <p:spPr bwMode="auto">
            <a:xfrm>
              <a:off x="1066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8862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6781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53340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24384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065338" y="4763"/>
            <a:ext cx="4587875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Physics is simpler than economics !</a:t>
            </a:r>
          </a:p>
        </p:txBody>
      </p:sp>
      <p:grpSp>
        <p:nvGrpSpPr>
          <p:cNvPr id="47112" name="Group 59"/>
          <p:cNvGrpSpPr>
            <a:grpSpLocks/>
          </p:cNvGrpSpPr>
          <p:nvPr/>
        </p:nvGrpSpPr>
        <p:grpSpPr bwMode="auto">
          <a:xfrm>
            <a:off x="685800" y="1295400"/>
            <a:ext cx="7467600" cy="914400"/>
            <a:chOff x="685800" y="5148636"/>
            <a:chExt cx="7467600" cy="914400"/>
          </a:xfrm>
        </p:grpSpPr>
        <p:cxnSp>
          <p:nvCxnSpPr>
            <p:cNvPr id="47127" name="Straight Connector 13"/>
            <p:cNvCxnSpPr>
              <a:cxnSpLocks noChangeShapeType="1"/>
            </p:cNvCxnSpPr>
            <p:nvPr/>
          </p:nvCxnSpPr>
          <p:spPr bwMode="auto">
            <a:xfrm>
              <a:off x="685800" y="5605836"/>
              <a:ext cx="7467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2" name="Oval 61"/>
            <p:cNvSpPr/>
            <p:nvPr/>
          </p:nvSpPr>
          <p:spPr bwMode="auto">
            <a:xfrm>
              <a:off x="1066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38862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6781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5" name="Oval 64"/>
            <p:cNvSpPr/>
            <p:nvPr/>
          </p:nvSpPr>
          <p:spPr bwMode="auto">
            <a:xfrm>
              <a:off x="53340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66" name="Oval 65"/>
            <p:cNvSpPr/>
            <p:nvPr/>
          </p:nvSpPr>
          <p:spPr bwMode="auto">
            <a:xfrm>
              <a:off x="24384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7113" name="Group 66"/>
          <p:cNvGrpSpPr>
            <a:grpSpLocks/>
          </p:cNvGrpSpPr>
          <p:nvPr/>
        </p:nvGrpSpPr>
        <p:grpSpPr bwMode="auto">
          <a:xfrm>
            <a:off x="685800" y="2743200"/>
            <a:ext cx="7467600" cy="914400"/>
            <a:chOff x="685800" y="5148636"/>
            <a:chExt cx="7467600" cy="914400"/>
          </a:xfrm>
        </p:grpSpPr>
        <p:cxnSp>
          <p:nvCxnSpPr>
            <p:cNvPr id="47121" name="Straight Connector 13"/>
            <p:cNvCxnSpPr>
              <a:cxnSpLocks noChangeShapeType="1"/>
            </p:cNvCxnSpPr>
            <p:nvPr/>
          </p:nvCxnSpPr>
          <p:spPr bwMode="auto">
            <a:xfrm>
              <a:off x="685800" y="5605836"/>
              <a:ext cx="7467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9" name="Oval 68"/>
            <p:cNvSpPr/>
            <p:nvPr/>
          </p:nvSpPr>
          <p:spPr bwMode="auto">
            <a:xfrm>
              <a:off x="1066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0" name="Oval 69"/>
            <p:cNvSpPr/>
            <p:nvPr/>
          </p:nvSpPr>
          <p:spPr bwMode="auto">
            <a:xfrm>
              <a:off x="38862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1" name="Oval 70"/>
            <p:cNvSpPr/>
            <p:nvPr/>
          </p:nvSpPr>
          <p:spPr bwMode="auto">
            <a:xfrm>
              <a:off x="6781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2" name="Oval 71"/>
            <p:cNvSpPr/>
            <p:nvPr/>
          </p:nvSpPr>
          <p:spPr bwMode="auto">
            <a:xfrm>
              <a:off x="53340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3" name="Oval 72"/>
            <p:cNvSpPr/>
            <p:nvPr/>
          </p:nvSpPr>
          <p:spPr bwMode="auto">
            <a:xfrm>
              <a:off x="24384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47114" name="Group 73"/>
          <p:cNvGrpSpPr>
            <a:grpSpLocks/>
          </p:cNvGrpSpPr>
          <p:nvPr/>
        </p:nvGrpSpPr>
        <p:grpSpPr bwMode="auto">
          <a:xfrm>
            <a:off x="685800" y="4114800"/>
            <a:ext cx="7467600" cy="914400"/>
            <a:chOff x="685800" y="5148636"/>
            <a:chExt cx="7467600" cy="914400"/>
          </a:xfrm>
        </p:grpSpPr>
        <p:cxnSp>
          <p:nvCxnSpPr>
            <p:cNvPr id="47115" name="Straight Connector 13"/>
            <p:cNvCxnSpPr>
              <a:cxnSpLocks noChangeShapeType="1"/>
            </p:cNvCxnSpPr>
            <p:nvPr/>
          </p:nvCxnSpPr>
          <p:spPr bwMode="auto">
            <a:xfrm>
              <a:off x="685800" y="5605836"/>
              <a:ext cx="7467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76" name="Oval 75"/>
            <p:cNvSpPr/>
            <p:nvPr/>
          </p:nvSpPr>
          <p:spPr bwMode="auto">
            <a:xfrm>
              <a:off x="1066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7" name="Oval 76"/>
            <p:cNvSpPr/>
            <p:nvPr/>
          </p:nvSpPr>
          <p:spPr bwMode="auto">
            <a:xfrm>
              <a:off x="38862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8" name="Oval 77"/>
            <p:cNvSpPr/>
            <p:nvPr/>
          </p:nvSpPr>
          <p:spPr bwMode="auto">
            <a:xfrm>
              <a:off x="67818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79" name="Oval 78"/>
            <p:cNvSpPr/>
            <p:nvPr/>
          </p:nvSpPr>
          <p:spPr bwMode="auto">
            <a:xfrm>
              <a:off x="53340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80" name="Oval 79"/>
            <p:cNvSpPr/>
            <p:nvPr/>
          </p:nvSpPr>
          <p:spPr bwMode="auto">
            <a:xfrm>
              <a:off x="2438400" y="5148636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1363" y="1143000"/>
            <a:ext cx="497840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Gauge symmetry of electromagnetism: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Rotations of a circle.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3" name="Text Box 5"/>
          <p:cNvSpPr txBox="1">
            <a:spLocks noChangeArrowheads="1"/>
          </p:cNvSpPr>
          <p:nvPr/>
        </p:nvSpPr>
        <p:spPr bwMode="auto">
          <a:xfrm>
            <a:off x="533400" y="6858000"/>
            <a:ext cx="1643063" cy="7620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sz="440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Figura</a:t>
            </a:r>
            <a:endParaRPr lang="en-US" sz="440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49154" name="Group 63"/>
          <p:cNvGrpSpPr>
            <a:grpSpLocks/>
          </p:cNvGrpSpPr>
          <p:nvPr/>
        </p:nvGrpSpPr>
        <p:grpSpPr bwMode="auto">
          <a:xfrm>
            <a:off x="1219200" y="2743200"/>
            <a:ext cx="6172200" cy="3124200"/>
            <a:chOff x="528" y="1200"/>
            <a:chExt cx="3888" cy="1968"/>
          </a:xfrm>
        </p:grpSpPr>
        <p:sp>
          <p:nvSpPr>
            <p:cNvPr id="293894" name="Line 6"/>
            <p:cNvSpPr>
              <a:spLocks noChangeShapeType="1"/>
            </p:cNvSpPr>
            <p:nvPr/>
          </p:nvSpPr>
          <p:spPr bwMode="auto">
            <a:xfrm flipV="1">
              <a:off x="624" y="1440"/>
              <a:ext cx="864" cy="17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895" name="Line 7"/>
            <p:cNvSpPr>
              <a:spLocks noChangeShapeType="1"/>
            </p:cNvSpPr>
            <p:nvPr/>
          </p:nvSpPr>
          <p:spPr bwMode="auto">
            <a:xfrm flipV="1">
              <a:off x="1152" y="1440"/>
              <a:ext cx="864" cy="17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896" name="Line 8"/>
            <p:cNvSpPr>
              <a:spLocks noChangeShapeType="1"/>
            </p:cNvSpPr>
            <p:nvPr/>
          </p:nvSpPr>
          <p:spPr bwMode="auto">
            <a:xfrm flipV="1">
              <a:off x="624" y="3168"/>
              <a:ext cx="2928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897" name="Line 9"/>
            <p:cNvSpPr>
              <a:spLocks noChangeShapeType="1"/>
            </p:cNvSpPr>
            <p:nvPr/>
          </p:nvSpPr>
          <p:spPr bwMode="auto">
            <a:xfrm flipV="1">
              <a:off x="1680" y="1440"/>
              <a:ext cx="864" cy="17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01" name="Line 13"/>
            <p:cNvSpPr>
              <a:spLocks noChangeShapeType="1"/>
            </p:cNvSpPr>
            <p:nvPr/>
          </p:nvSpPr>
          <p:spPr bwMode="auto">
            <a:xfrm flipV="1">
              <a:off x="864" y="2688"/>
              <a:ext cx="2928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02" name="Line 14"/>
            <p:cNvSpPr>
              <a:spLocks noChangeShapeType="1"/>
            </p:cNvSpPr>
            <p:nvPr/>
          </p:nvSpPr>
          <p:spPr bwMode="auto">
            <a:xfrm flipV="1">
              <a:off x="1104" y="2256"/>
              <a:ext cx="2928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03" name="Line 15"/>
            <p:cNvSpPr>
              <a:spLocks noChangeShapeType="1"/>
            </p:cNvSpPr>
            <p:nvPr/>
          </p:nvSpPr>
          <p:spPr bwMode="auto">
            <a:xfrm flipV="1">
              <a:off x="1296" y="1824"/>
              <a:ext cx="2928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04" name="Line 16"/>
            <p:cNvSpPr>
              <a:spLocks noChangeShapeType="1"/>
            </p:cNvSpPr>
            <p:nvPr/>
          </p:nvSpPr>
          <p:spPr bwMode="auto">
            <a:xfrm flipV="1">
              <a:off x="1488" y="1440"/>
              <a:ext cx="2928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05" name="Oval 17"/>
            <p:cNvSpPr>
              <a:spLocks noChangeArrowheads="1"/>
            </p:cNvSpPr>
            <p:nvPr/>
          </p:nvSpPr>
          <p:spPr bwMode="auto">
            <a:xfrm>
              <a:off x="528" y="292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06" name="Oval 18"/>
            <p:cNvSpPr>
              <a:spLocks noChangeArrowheads="1"/>
            </p:cNvSpPr>
            <p:nvPr/>
          </p:nvSpPr>
          <p:spPr bwMode="auto">
            <a:xfrm>
              <a:off x="1872" y="1200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07" name="Oval 19"/>
            <p:cNvSpPr>
              <a:spLocks noChangeArrowheads="1"/>
            </p:cNvSpPr>
            <p:nvPr/>
          </p:nvSpPr>
          <p:spPr bwMode="auto">
            <a:xfrm>
              <a:off x="1728" y="1584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08" name="Oval 20"/>
            <p:cNvSpPr>
              <a:spLocks noChangeArrowheads="1"/>
            </p:cNvSpPr>
            <p:nvPr/>
          </p:nvSpPr>
          <p:spPr bwMode="auto">
            <a:xfrm>
              <a:off x="1488" y="2016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09" name="Oval 21"/>
            <p:cNvSpPr>
              <a:spLocks noChangeArrowheads="1"/>
            </p:cNvSpPr>
            <p:nvPr/>
          </p:nvSpPr>
          <p:spPr bwMode="auto">
            <a:xfrm>
              <a:off x="1056" y="292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10" name="Oval 22"/>
            <p:cNvSpPr>
              <a:spLocks noChangeArrowheads="1"/>
            </p:cNvSpPr>
            <p:nvPr/>
          </p:nvSpPr>
          <p:spPr bwMode="auto">
            <a:xfrm>
              <a:off x="1296" y="244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11" name="Oval 23"/>
            <p:cNvSpPr>
              <a:spLocks noChangeArrowheads="1"/>
            </p:cNvSpPr>
            <p:nvPr/>
          </p:nvSpPr>
          <p:spPr bwMode="auto">
            <a:xfrm>
              <a:off x="1344" y="1200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12" name="Oval 24"/>
            <p:cNvSpPr>
              <a:spLocks noChangeArrowheads="1"/>
            </p:cNvSpPr>
            <p:nvPr/>
          </p:nvSpPr>
          <p:spPr bwMode="auto">
            <a:xfrm>
              <a:off x="1152" y="1584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13" name="Oval 25"/>
            <p:cNvSpPr>
              <a:spLocks noChangeArrowheads="1"/>
            </p:cNvSpPr>
            <p:nvPr/>
          </p:nvSpPr>
          <p:spPr bwMode="auto">
            <a:xfrm>
              <a:off x="960" y="2016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14" name="Oval 26"/>
            <p:cNvSpPr>
              <a:spLocks noChangeArrowheads="1"/>
            </p:cNvSpPr>
            <p:nvPr/>
          </p:nvSpPr>
          <p:spPr bwMode="auto">
            <a:xfrm>
              <a:off x="720" y="244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27" name="Line 39"/>
            <p:cNvSpPr>
              <a:spLocks noChangeShapeType="1"/>
            </p:cNvSpPr>
            <p:nvPr/>
          </p:nvSpPr>
          <p:spPr bwMode="auto">
            <a:xfrm flipV="1">
              <a:off x="2784" y="1440"/>
              <a:ext cx="864" cy="17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28" name="Line 40"/>
            <p:cNvSpPr>
              <a:spLocks noChangeShapeType="1"/>
            </p:cNvSpPr>
            <p:nvPr/>
          </p:nvSpPr>
          <p:spPr bwMode="auto">
            <a:xfrm flipV="1">
              <a:off x="3312" y="1440"/>
              <a:ext cx="864" cy="17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29" name="Oval 41"/>
            <p:cNvSpPr>
              <a:spLocks noChangeArrowheads="1"/>
            </p:cNvSpPr>
            <p:nvPr/>
          </p:nvSpPr>
          <p:spPr bwMode="auto">
            <a:xfrm>
              <a:off x="2688" y="292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30" name="Oval 42"/>
            <p:cNvSpPr>
              <a:spLocks noChangeArrowheads="1"/>
            </p:cNvSpPr>
            <p:nvPr/>
          </p:nvSpPr>
          <p:spPr bwMode="auto">
            <a:xfrm>
              <a:off x="4032" y="1200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31" name="Oval 43"/>
            <p:cNvSpPr>
              <a:spLocks noChangeArrowheads="1"/>
            </p:cNvSpPr>
            <p:nvPr/>
          </p:nvSpPr>
          <p:spPr bwMode="auto">
            <a:xfrm>
              <a:off x="3888" y="1584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32" name="Oval 44"/>
            <p:cNvSpPr>
              <a:spLocks noChangeArrowheads="1"/>
            </p:cNvSpPr>
            <p:nvPr/>
          </p:nvSpPr>
          <p:spPr bwMode="auto">
            <a:xfrm>
              <a:off x="3648" y="2016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33" name="Oval 45"/>
            <p:cNvSpPr>
              <a:spLocks noChangeArrowheads="1"/>
            </p:cNvSpPr>
            <p:nvPr/>
          </p:nvSpPr>
          <p:spPr bwMode="auto">
            <a:xfrm>
              <a:off x="3216" y="292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34" name="Oval 46"/>
            <p:cNvSpPr>
              <a:spLocks noChangeArrowheads="1"/>
            </p:cNvSpPr>
            <p:nvPr/>
          </p:nvSpPr>
          <p:spPr bwMode="auto">
            <a:xfrm>
              <a:off x="3456" y="244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35" name="Oval 47"/>
            <p:cNvSpPr>
              <a:spLocks noChangeArrowheads="1"/>
            </p:cNvSpPr>
            <p:nvPr/>
          </p:nvSpPr>
          <p:spPr bwMode="auto">
            <a:xfrm>
              <a:off x="3504" y="1200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36" name="Oval 48"/>
            <p:cNvSpPr>
              <a:spLocks noChangeArrowheads="1"/>
            </p:cNvSpPr>
            <p:nvPr/>
          </p:nvSpPr>
          <p:spPr bwMode="auto">
            <a:xfrm>
              <a:off x="3312" y="1584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37" name="Oval 49"/>
            <p:cNvSpPr>
              <a:spLocks noChangeArrowheads="1"/>
            </p:cNvSpPr>
            <p:nvPr/>
          </p:nvSpPr>
          <p:spPr bwMode="auto">
            <a:xfrm>
              <a:off x="3168" y="2016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38" name="Oval 50"/>
            <p:cNvSpPr>
              <a:spLocks noChangeArrowheads="1"/>
            </p:cNvSpPr>
            <p:nvPr/>
          </p:nvSpPr>
          <p:spPr bwMode="auto">
            <a:xfrm>
              <a:off x="2928" y="244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39" name="Line 51"/>
            <p:cNvSpPr>
              <a:spLocks noChangeShapeType="1"/>
            </p:cNvSpPr>
            <p:nvPr/>
          </p:nvSpPr>
          <p:spPr bwMode="auto">
            <a:xfrm flipV="1">
              <a:off x="1680" y="1440"/>
              <a:ext cx="864" cy="17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40" name="Line 52"/>
            <p:cNvSpPr>
              <a:spLocks noChangeShapeType="1"/>
            </p:cNvSpPr>
            <p:nvPr/>
          </p:nvSpPr>
          <p:spPr bwMode="auto">
            <a:xfrm flipV="1">
              <a:off x="2208" y="1440"/>
              <a:ext cx="864" cy="17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41" name="Oval 53"/>
            <p:cNvSpPr>
              <a:spLocks noChangeArrowheads="1"/>
            </p:cNvSpPr>
            <p:nvPr/>
          </p:nvSpPr>
          <p:spPr bwMode="auto">
            <a:xfrm>
              <a:off x="1584" y="292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42" name="Oval 54"/>
            <p:cNvSpPr>
              <a:spLocks noChangeArrowheads="1"/>
            </p:cNvSpPr>
            <p:nvPr/>
          </p:nvSpPr>
          <p:spPr bwMode="auto">
            <a:xfrm>
              <a:off x="2928" y="1200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43" name="Oval 55"/>
            <p:cNvSpPr>
              <a:spLocks noChangeArrowheads="1"/>
            </p:cNvSpPr>
            <p:nvPr/>
          </p:nvSpPr>
          <p:spPr bwMode="auto">
            <a:xfrm>
              <a:off x="2784" y="1584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44" name="Oval 56"/>
            <p:cNvSpPr>
              <a:spLocks noChangeArrowheads="1"/>
            </p:cNvSpPr>
            <p:nvPr/>
          </p:nvSpPr>
          <p:spPr bwMode="auto">
            <a:xfrm>
              <a:off x="2544" y="2016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45" name="Oval 57"/>
            <p:cNvSpPr>
              <a:spLocks noChangeArrowheads="1"/>
            </p:cNvSpPr>
            <p:nvPr/>
          </p:nvSpPr>
          <p:spPr bwMode="auto">
            <a:xfrm>
              <a:off x="2112" y="292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46" name="Oval 58"/>
            <p:cNvSpPr>
              <a:spLocks noChangeArrowheads="1"/>
            </p:cNvSpPr>
            <p:nvPr/>
          </p:nvSpPr>
          <p:spPr bwMode="auto">
            <a:xfrm>
              <a:off x="2304" y="244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47" name="Oval 59"/>
            <p:cNvSpPr>
              <a:spLocks noChangeArrowheads="1"/>
            </p:cNvSpPr>
            <p:nvPr/>
          </p:nvSpPr>
          <p:spPr bwMode="auto">
            <a:xfrm>
              <a:off x="2400" y="1200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48" name="Oval 60"/>
            <p:cNvSpPr>
              <a:spLocks noChangeArrowheads="1"/>
            </p:cNvSpPr>
            <p:nvPr/>
          </p:nvSpPr>
          <p:spPr bwMode="auto">
            <a:xfrm>
              <a:off x="2208" y="1584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49" name="Oval 61"/>
            <p:cNvSpPr>
              <a:spLocks noChangeArrowheads="1"/>
            </p:cNvSpPr>
            <p:nvPr/>
          </p:nvSpPr>
          <p:spPr bwMode="auto">
            <a:xfrm>
              <a:off x="2016" y="2016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50" name="Oval 62"/>
            <p:cNvSpPr>
              <a:spLocks noChangeArrowheads="1"/>
            </p:cNvSpPr>
            <p:nvPr/>
          </p:nvSpPr>
          <p:spPr bwMode="auto">
            <a:xfrm>
              <a:off x="1824" y="244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371600" y="4800600"/>
            <a:ext cx="1066800" cy="1066800"/>
            <a:chOff x="1371600" y="3962400"/>
            <a:chExt cx="1066800" cy="1066800"/>
          </a:xfrm>
        </p:grpSpPr>
        <p:sp>
          <p:nvSpPr>
            <p:cNvPr id="293954" name="Line 66"/>
            <p:cNvSpPr>
              <a:spLocks noChangeShapeType="1"/>
            </p:cNvSpPr>
            <p:nvPr/>
          </p:nvSpPr>
          <p:spPr bwMode="auto">
            <a:xfrm flipV="1">
              <a:off x="1371600" y="4876800"/>
              <a:ext cx="1066800" cy="1524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55" name="Line 67"/>
            <p:cNvSpPr>
              <a:spLocks noChangeShapeType="1"/>
            </p:cNvSpPr>
            <p:nvPr/>
          </p:nvSpPr>
          <p:spPr bwMode="auto">
            <a:xfrm flipV="1">
              <a:off x="1600200" y="3962400"/>
              <a:ext cx="228600" cy="9144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56" name="Line 68"/>
            <p:cNvSpPr>
              <a:spLocks noChangeShapeType="1"/>
            </p:cNvSpPr>
            <p:nvPr/>
          </p:nvSpPr>
          <p:spPr bwMode="auto">
            <a:xfrm>
              <a:off x="1828800" y="3962400"/>
              <a:ext cx="609600" cy="762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3957" name="Line 69"/>
            <p:cNvSpPr>
              <a:spLocks noChangeShapeType="1"/>
            </p:cNvSpPr>
            <p:nvPr/>
          </p:nvSpPr>
          <p:spPr bwMode="auto">
            <a:xfrm flipV="1">
              <a:off x="2438400" y="4038600"/>
              <a:ext cx="0" cy="8382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293958" name="Line 70"/>
          <p:cNvSpPr>
            <a:spLocks noChangeShapeType="1"/>
          </p:cNvSpPr>
          <p:nvPr/>
        </p:nvSpPr>
        <p:spPr bwMode="auto">
          <a:xfrm flipV="1">
            <a:off x="1981200" y="5105400"/>
            <a:ext cx="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93962" name="Text Box 74"/>
          <p:cNvSpPr txBox="1">
            <a:spLocks noChangeArrowheads="1"/>
          </p:cNvSpPr>
          <p:nvPr/>
        </p:nvSpPr>
        <p:spPr bwMode="auto">
          <a:xfrm>
            <a:off x="304800" y="457200"/>
            <a:ext cx="9144000" cy="13112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Change in currency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charset="0"/>
              </a:rPr>
              <a:t> rotations of the circles = gauge transformation</a:t>
            </a:r>
            <a:endParaRPr lang="es-AR" sz="2000" dirty="0" smtClean="0">
              <a:effectLst>
                <a:outerShdw blurRad="38100" dist="38100" dir="2700000" algn="tl">
                  <a:srgbClr val="000000"/>
                </a:outerShdw>
              </a:effectLst>
              <a:sym typeface="Wingdings" charset="0"/>
            </a:endParaRPr>
          </a:p>
          <a:p>
            <a:pPr algn="l" eaLnBrk="1" hangingPunct="1">
              <a:defRPr/>
            </a:pPr>
            <a:r>
              <a:rPr lang="es-AR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Exchange rates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charset="0"/>
              </a:rPr>
              <a:t> electromagnetic potential</a:t>
            </a:r>
            <a:endParaRPr lang="es-AR" sz="2000" dirty="0" smtClean="0">
              <a:effectLst>
                <a:outerShdw blurRad="38100" dist="38100" dir="2700000" algn="tl">
                  <a:srgbClr val="000000"/>
                </a:outerShdw>
              </a:effectLst>
              <a:sym typeface="Wingdings" charset="0"/>
            </a:endParaRPr>
          </a:p>
          <a:p>
            <a:pPr algn="l" eaLnBrk="1" hangingPunct="1">
              <a:defRPr/>
            </a:pPr>
            <a:r>
              <a:rPr lang="es-A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charset="0"/>
              </a:rPr>
              <a:t>Speculators </a:t>
            </a: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charset="0"/>
              </a:rPr>
              <a:t> electrons</a:t>
            </a:r>
          </a:p>
          <a:p>
            <a:pPr algn="l" eaLnBrk="1" hangingPunct="1">
              <a:defRPr/>
            </a:pPr>
            <a:r>
              <a:rPr lang="en-US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charset="0"/>
              </a:rPr>
              <a:t>Opportunities to speculate magnetic field</a:t>
            </a:r>
            <a:endParaRPr lang="en-US" sz="20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s-AR" u="sng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Quantum Mechanics</a:t>
            </a:r>
            <a:endParaRPr lang="en-US" u="sng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76400"/>
            <a:ext cx="7772400" cy="48768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s-AR" dirty="0" smtClean="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At short distances the laws of physics are probabilistic. </a:t>
            </a:r>
          </a:p>
          <a:p>
            <a:pPr eaLnBrk="1" hangingPunct="1">
              <a:defRPr/>
            </a:pPr>
            <a:r>
              <a:rPr lang="es-AR" dirty="0" smtClean="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 the analogy:  The exchange rates  are random with a probability distribution that depends on the opportunity to speculate (magnetic field). Configurations with large opportunities to speculate are less probable. Nature does not like speculation</a:t>
            </a:r>
          </a:p>
          <a:p>
            <a:pPr eaLnBrk="1" hangingPunct="1">
              <a:defRPr/>
            </a:pPr>
            <a:endParaRPr lang="es-AR" dirty="0" smtClean="0">
              <a:solidFill>
                <a:srgbClr val="FFFF66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endParaRPr lang="es-AR" dirty="0">
              <a:solidFill>
                <a:srgbClr val="FFFF66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s-AR" dirty="0" smtClean="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Energies of many systems are quantized. </a:t>
            </a:r>
            <a:endParaRPr lang="es-AR" dirty="0">
              <a:solidFill>
                <a:srgbClr val="FFFF66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s-AR" dirty="0" smtClean="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Electromagnetic waves are quantized. </a:t>
            </a:r>
            <a:endParaRPr lang="es-AR" dirty="0">
              <a:solidFill>
                <a:srgbClr val="FFFF66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defRPr/>
            </a:pPr>
            <a:r>
              <a:rPr lang="es-AR" dirty="0" smtClean="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Quantum of field excitation = particle. </a:t>
            </a:r>
          </a:p>
          <a:p>
            <a:pPr eaLnBrk="1" hangingPunct="1">
              <a:defRPr/>
            </a:pPr>
            <a:endParaRPr lang="es-AR" dirty="0">
              <a:solidFill>
                <a:srgbClr val="FFFF66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Electrodynamics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Based on a gauge symmetry.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Massless photon. </a:t>
            </a:r>
            <a:endParaRPr lang="es-AR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s-A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Electron is massive. </a:t>
            </a:r>
            <a:endParaRPr lang="es-AR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s-A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Nuclei </a:t>
            </a:r>
            <a:r>
              <a:rPr lang="en-US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+ </a:t>
            </a:r>
            <a:r>
              <a:rPr lang="es-A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electrons  plus their electromagnetic interactions explains most of what we see in everyday life. </a:t>
            </a:r>
            <a:endParaRPr lang="en-US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447800" y="5562600"/>
            <a:ext cx="1295400" cy="1295400"/>
            <a:chOff x="3984" y="3504"/>
            <a:chExt cx="816" cy="816"/>
          </a:xfrm>
        </p:grpSpPr>
        <p:sp>
          <p:nvSpPr>
            <p:cNvPr id="300038" name="Oval 6"/>
            <p:cNvSpPr>
              <a:spLocks noChangeArrowheads="1"/>
            </p:cNvSpPr>
            <p:nvPr/>
          </p:nvSpPr>
          <p:spPr bwMode="auto">
            <a:xfrm>
              <a:off x="3984" y="3504"/>
              <a:ext cx="816" cy="816"/>
            </a:xfrm>
            <a:prstGeom prst="ellipse">
              <a:avLst/>
            </a:prstGeom>
            <a:gradFill rotWithShape="1">
              <a:gsLst>
                <a:gs pos="0">
                  <a:srgbClr val="00FF00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5715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0037" name="Oval 5"/>
            <p:cNvSpPr>
              <a:spLocks noChangeArrowheads="1"/>
            </p:cNvSpPr>
            <p:nvPr/>
          </p:nvSpPr>
          <p:spPr bwMode="auto">
            <a:xfrm>
              <a:off x="4368" y="3888"/>
              <a:ext cx="48" cy="48"/>
            </a:xfrm>
            <a:prstGeom prst="ellipse">
              <a:avLst/>
            </a:prstGeom>
            <a:solidFill>
              <a:schemeClr val="tx1"/>
            </a:solidFill>
            <a:ln w="571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300040" name="Text Box 8"/>
          <p:cNvSpPr txBox="1">
            <a:spLocks noChangeArrowheads="1"/>
          </p:cNvSpPr>
          <p:nvPr/>
        </p:nvSpPr>
        <p:spPr bwMode="auto">
          <a:xfrm>
            <a:off x="2362200" y="6858000"/>
            <a:ext cx="3841750" cy="3365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Tamaño de un átomo </a:t>
            </a: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~ 1/(</a:t>
            </a:r>
            <a:r>
              <a:rPr lang="en-US" sz="16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masa</a:t>
            </a:r>
            <a:r>
              <a:rPr lang="en-US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del </a:t>
            </a:r>
            <a:r>
              <a:rPr lang="en-US" sz="160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electr</a:t>
            </a:r>
            <a:r>
              <a:rPr lang="es-AR" sz="1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ón)</a:t>
            </a:r>
            <a:endParaRPr lang="en-US" sz="1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AR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Weak Interactions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en-US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 It is important for certain radioactive decays.  </a:t>
            </a:r>
            <a:endParaRPr lang="en-US" sz="2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5299" name="Straight Connector 2"/>
          <p:cNvCxnSpPr>
            <a:cxnSpLocks noChangeShapeType="1"/>
          </p:cNvCxnSpPr>
          <p:nvPr/>
        </p:nvCxnSpPr>
        <p:spPr bwMode="auto">
          <a:xfrm flipV="1">
            <a:off x="850900" y="3352800"/>
            <a:ext cx="1524000" cy="609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00" name="Straight Connector 83"/>
          <p:cNvCxnSpPr>
            <a:cxnSpLocks noChangeShapeType="1"/>
          </p:cNvCxnSpPr>
          <p:nvPr/>
        </p:nvCxnSpPr>
        <p:spPr bwMode="auto">
          <a:xfrm flipV="1">
            <a:off x="2374900" y="1981200"/>
            <a:ext cx="1219200" cy="1371600"/>
          </a:xfrm>
          <a:prstGeom prst="line">
            <a:avLst/>
          </a:prstGeom>
          <a:noFill/>
          <a:ln w="5715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01" name="Straight Connector 84"/>
          <p:cNvCxnSpPr>
            <a:cxnSpLocks noChangeShapeType="1"/>
          </p:cNvCxnSpPr>
          <p:nvPr/>
        </p:nvCxnSpPr>
        <p:spPr bwMode="auto">
          <a:xfrm flipV="1">
            <a:off x="2679700" y="2895600"/>
            <a:ext cx="1524000" cy="6096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02" name="Straight Connector 85"/>
          <p:cNvCxnSpPr>
            <a:cxnSpLocks noChangeShapeType="1"/>
          </p:cNvCxnSpPr>
          <p:nvPr/>
        </p:nvCxnSpPr>
        <p:spPr bwMode="auto">
          <a:xfrm flipV="1">
            <a:off x="2755900" y="3276600"/>
            <a:ext cx="1447800" cy="2286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303" name="Straight Connector 88"/>
          <p:cNvCxnSpPr>
            <a:cxnSpLocks noChangeShapeType="1"/>
          </p:cNvCxnSpPr>
          <p:nvPr/>
        </p:nvCxnSpPr>
        <p:spPr bwMode="auto">
          <a:xfrm flipH="1" flipV="1">
            <a:off x="2374900" y="3352800"/>
            <a:ext cx="381000" cy="152400"/>
          </a:xfrm>
          <a:prstGeom prst="line">
            <a:avLst/>
          </a:prstGeom>
          <a:noFill/>
          <a:ln w="57150">
            <a:solidFill>
              <a:srgbClr val="66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762000" y="4114800"/>
            <a:ext cx="11239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neutron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17900" y="1905000"/>
            <a:ext cx="9921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proton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79900" y="2590800"/>
            <a:ext cx="11763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electron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22700" y="3352800"/>
            <a:ext cx="17748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anti-neutrino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2200" y="4572000"/>
            <a:ext cx="50514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Important for historians </a:t>
            </a:r>
            <a:r>
              <a:rPr lang="en-US" dirty="0">
                <a:sym typeface="Wingdings"/>
              </a:rPr>
              <a:t>   C</a:t>
            </a:r>
            <a:r>
              <a:rPr lang="en-US" baseline="30000" dirty="0">
                <a:sym typeface="Wingdings"/>
              </a:rPr>
              <a:t>14</a:t>
            </a:r>
            <a:r>
              <a:rPr lang="en-US" dirty="0">
                <a:sym typeface="Wingdings"/>
              </a:rPr>
              <a:t>  dating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19200" y="5715000"/>
            <a:ext cx="7158038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Can move mountains: </a:t>
            </a:r>
            <a:r>
              <a:rPr lang="en-US" dirty="0">
                <a:sym typeface="Wingdings"/>
              </a:rPr>
              <a:t>Radioactive decays heat the earth,</a:t>
            </a:r>
          </a:p>
          <a:p>
            <a:pPr>
              <a:defRPr/>
            </a:pPr>
            <a:r>
              <a:rPr lang="en-US" dirty="0">
                <a:sym typeface="Wingdings"/>
              </a:rPr>
              <a:t> moves continents  forms mountains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62200" y="5181600"/>
            <a:ext cx="49117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Cooked the chemical elements in stars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91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AR" sz="4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The gauge symmetry for weak interactions</a:t>
            </a:r>
            <a:endParaRPr lang="en-US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s-AR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We have the symmetries of a sphere at each point in space. </a:t>
            </a:r>
            <a:endParaRPr lang="es-AR" sz="2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s-AR" sz="2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s-AR" sz="2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s-AR" sz="2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s-AR" sz="2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s-AR" sz="2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s-AR" sz="2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s-AR" sz="2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s-AR" sz="2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s-AR" sz="2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s-AR" sz="2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AR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Rotations: </a:t>
            </a:r>
            <a:r>
              <a:rPr lang="es-AR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3 variables </a:t>
            </a:r>
            <a:r>
              <a:rPr lang="en-US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 </a:t>
            </a:r>
            <a:r>
              <a:rPr lang="es-AR" sz="2400" dirty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3 </a:t>
            </a:r>
            <a:r>
              <a:rPr lang="es-AR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 weak “gauge bosons” </a:t>
            </a:r>
            <a:endParaRPr lang="es-AR" sz="2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s-AR" sz="24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The gauge symmetry determines the interactions among all these particles. </a:t>
            </a:r>
          </a:p>
          <a:p>
            <a:pPr marL="0" indent="0" eaLnBrk="1" hangingPunct="1">
              <a:lnSpc>
                <a:spcPct val="80000"/>
              </a:lnSpc>
              <a:buFontTx/>
              <a:buNone/>
              <a:defRPr/>
            </a:pPr>
            <a:endParaRPr lang="es-AR" sz="2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sz="2400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1103" name="Line 47"/>
          <p:cNvSpPr>
            <a:spLocks noChangeShapeType="1"/>
          </p:cNvSpPr>
          <p:nvPr/>
        </p:nvSpPr>
        <p:spPr bwMode="auto">
          <a:xfrm flipV="1">
            <a:off x="1371600" y="4572000"/>
            <a:ext cx="457200" cy="762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pSp>
        <p:nvGrpSpPr>
          <p:cNvPr id="57348" name="Group 82"/>
          <p:cNvGrpSpPr>
            <a:grpSpLocks/>
          </p:cNvGrpSpPr>
          <p:nvPr/>
        </p:nvGrpSpPr>
        <p:grpSpPr bwMode="auto">
          <a:xfrm>
            <a:off x="990600" y="1676400"/>
            <a:ext cx="6172200" cy="3124200"/>
            <a:chOff x="624" y="1056"/>
            <a:chExt cx="3888" cy="1968"/>
          </a:xfrm>
        </p:grpSpPr>
        <p:grpSp>
          <p:nvGrpSpPr>
            <p:cNvPr id="57351" name="Group 4"/>
            <p:cNvGrpSpPr>
              <a:grpSpLocks/>
            </p:cNvGrpSpPr>
            <p:nvPr/>
          </p:nvGrpSpPr>
          <p:grpSpPr bwMode="auto">
            <a:xfrm>
              <a:off x="624" y="1056"/>
              <a:ext cx="3888" cy="1968"/>
              <a:chOff x="528" y="1200"/>
              <a:chExt cx="3888" cy="1968"/>
            </a:xfrm>
          </p:grpSpPr>
          <p:sp>
            <p:nvSpPr>
              <p:cNvPr id="301061" name="Line 5"/>
              <p:cNvSpPr>
                <a:spLocks noChangeShapeType="1"/>
              </p:cNvSpPr>
              <p:nvPr/>
            </p:nvSpPr>
            <p:spPr bwMode="auto">
              <a:xfrm flipV="1">
                <a:off x="624" y="1440"/>
                <a:ext cx="864" cy="172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62" name="Line 6"/>
              <p:cNvSpPr>
                <a:spLocks noChangeShapeType="1"/>
              </p:cNvSpPr>
              <p:nvPr/>
            </p:nvSpPr>
            <p:spPr bwMode="auto">
              <a:xfrm flipV="1">
                <a:off x="1152" y="1440"/>
                <a:ext cx="864" cy="172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63" name="Line 7"/>
              <p:cNvSpPr>
                <a:spLocks noChangeShapeType="1"/>
              </p:cNvSpPr>
              <p:nvPr/>
            </p:nvSpPr>
            <p:spPr bwMode="auto">
              <a:xfrm flipV="1">
                <a:off x="624" y="3168"/>
                <a:ext cx="2928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64" name="Line 8"/>
              <p:cNvSpPr>
                <a:spLocks noChangeShapeType="1"/>
              </p:cNvSpPr>
              <p:nvPr/>
            </p:nvSpPr>
            <p:spPr bwMode="auto">
              <a:xfrm flipV="1">
                <a:off x="1680" y="1440"/>
                <a:ext cx="864" cy="172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65" name="Line 9"/>
              <p:cNvSpPr>
                <a:spLocks noChangeShapeType="1"/>
              </p:cNvSpPr>
              <p:nvPr/>
            </p:nvSpPr>
            <p:spPr bwMode="auto">
              <a:xfrm flipV="1">
                <a:off x="864" y="2688"/>
                <a:ext cx="2928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66" name="Line 10"/>
              <p:cNvSpPr>
                <a:spLocks noChangeShapeType="1"/>
              </p:cNvSpPr>
              <p:nvPr/>
            </p:nvSpPr>
            <p:spPr bwMode="auto">
              <a:xfrm flipV="1">
                <a:off x="1104" y="2256"/>
                <a:ext cx="2928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67" name="Line 11"/>
              <p:cNvSpPr>
                <a:spLocks noChangeShapeType="1"/>
              </p:cNvSpPr>
              <p:nvPr/>
            </p:nvSpPr>
            <p:spPr bwMode="auto">
              <a:xfrm flipV="1">
                <a:off x="1296" y="1824"/>
                <a:ext cx="2928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68" name="Line 12"/>
              <p:cNvSpPr>
                <a:spLocks noChangeShapeType="1"/>
              </p:cNvSpPr>
              <p:nvPr/>
            </p:nvSpPr>
            <p:spPr bwMode="auto">
              <a:xfrm flipV="1">
                <a:off x="1488" y="1440"/>
                <a:ext cx="2928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69" name="Oval 13"/>
              <p:cNvSpPr>
                <a:spLocks noChangeArrowheads="1"/>
              </p:cNvSpPr>
              <p:nvPr/>
            </p:nvSpPr>
            <p:spPr bwMode="auto">
              <a:xfrm>
                <a:off x="528" y="292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70" name="Oval 14"/>
              <p:cNvSpPr>
                <a:spLocks noChangeArrowheads="1"/>
              </p:cNvSpPr>
              <p:nvPr/>
            </p:nvSpPr>
            <p:spPr bwMode="auto">
              <a:xfrm>
                <a:off x="1872" y="1200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71" name="Oval 15"/>
              <p:cNvSpPr>
                <a:spLocks noChangeArrowheads="1"/>
              </p:cNvSpPr>
              <p:nvPr/>
            </p:nvSpPr>
            <p:spPr bwMode="auto">
              <a:xfrm>
                <a:off x="1728" y="1584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72" name="Oval 16"/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73" name="Oval 17"/>
              <p:cNvSpPr>
                <a:spLocks noChangeArrowheads="1"/>
              </p:cNvSpPr>
              <p:nvPr/>
            </p:nvSpPr>
            <p:spPr bwMode="auto">
              <a:xfrm>
                <a:off x="1056" y="292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74" name="Oval 18"/>
              <p:cNvSpPr>
                <a:spLocks noChangeArrowheads="1"/>
              </p:cNvSpPr>
              <p:nvPr/>
            </p:nvSpPr>
            <p:spPr bwMode="auto">
              <a:xfrm>
                <a:off x="1296" y="244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75" name="Oval 19"/>
              <p:cNvSpPr>
                <a:spLocks noChangeArrowheads="1"/>
              </p:cNvSpPr>
              <p:nvPr/>
            </p:nvSpPr>
            <p:spPr bwMode="auto">
              <a:xfrm>
                <a:off x="1344" y="1200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76" name="Oval 20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77" name="Oval 21"/>
              <p:cNvSpPr>
                <a:spLocks noChangeArrowheads="1"/>
              </p:cNvSpPr>
              <p:nvPr/>
            </p:nvSpPr>
            <p:spPr bwMode="auto">
              <a:xfrm>
                <a:off x="960" y="2016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78" name="Oval 22"/>
              <p:cNvSpPr>
                <a:spLocks noChangeArrowheads="1"/>
              </p:cNvSpPr>
              <p:nvPr/>
            </p:nvSpPr>
            <p:spPr bwMode="auto">
              <a:xfrm>
                <a:off x="720" y="244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79" name="Line 23"/>
              <p:cNvSpPr>
                <a:spLocks noChangeShapeType="1"/>
              </p:cNvSpPr>
              <p:nvPr/>
            </p:nvSpPr>
            <p:spPr bwMode="auto">
              <a:xfrm flipV="1">
                <a:off x="2784" y="1440"/>
                <a:ext cx="864" cy="172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80" name="Line 24"/>
              <p:cNvSpPr>
                <a:spLocks noChangeShapeType="1"/>
              </p:cNvSpPr>
              <p:nvPr/>
            </p:nvSpPr>
            <p:spPr bwMode="auto">
              <a:xfrm flipV="1">
                <a:off x="3312" y="1440"/>
                <a:ext cx="864" cy="172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81" name="Oval 25"/>
              <p:cNvSpPr>
                <a:spLocks noChangeArrowheads="1"/>
              </p:cNvSpPr>
              <p:nvPr/>
            </p:nvSpPr>
            <p:spPr bwMode="auto">
              <a:xfrm>
                <a:off x="2688" y="292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82" name="Oval 26"/>
              <p:cNvSpPr>
                <a:spLocks noChangeArrowheads="1"/>
              </p:cNvSpPr>
              <p:nvPr/>
            </p:nvSpPr>
            <p:spPr bwMode="auto">
              <a:xfrm>
                <a:off x="4032" y="1200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83" name="Oval 27"/>
              <p:cNvSpPr>
                <a:spLocks noChangeArrowheads="1"/>
              </p:cNvSpPr>
              <p:nvPr/>
            </p:nvSpPr>
            <p:spPr bwMode="auto">
              <a:xfrm>
                <a:off x="3888" y="1584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84" name="Oval 28"/>
              <p:cNvSpPr>
                <a:spLocks noChangeArrowheads="1"/>
              </p:cNvSpPr>
              <p:nvPr/>
            </p:nvSpPr>
            <p:spPr bwMode="auto">
              <a:xfrm>
                <a:off x="3648" y="2016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85" name="Oval 29"/>
              <p:cNvSpPr>
                <a:spLocks noChangeArrowheads="1"/>
              </p:cNvSpPr>
              <p:nvPr/>
            </p:nvSpPr>
            <p:spPr bwMode="auto">
              <a:xfrm>
                <a:off x="3216" y="292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86" name="Oval 30"/>
              <p:cNvSpPr>
                <a:spLocks noChangeArrowheads="1"/>
              </p:cNvSpPr>
              <p:nvPr/>
            </p:nvSpPr>
            <p:spPr bwMode="auto">
              <a:xfrm>
                <a:off x="3456" y="244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87" name="Oval 31"/>
              <p:cNvSpPr>
                <a:spLocks noChangeArrowheads="1"/>
              </p:cNvSpPr>
              <p:nvPr/>
            </p:nvSpPr>
            <p:spPr bwMode="auto">
              <a:xfrm>
                <a:off x="3504" y="1200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88" name="Oval 32"/>
              <p:cNvSpPr>
                <a:spLocks noChangeArrowheads="1"/>
              </p:cNvSpPr>
              <p:nvPr/>
            </p:nvSpPr>
            <p:spPr bwMode="auto">
              <a:xfrm>
                <a:off x="3312" y="1584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89" name="Oval 33"/>
              <p:cNvSpPr>
                <a:spLocks noChangeArrowheads="1"/>
              </p:cNvSpPr>
              <p:nvPr/>
            </p:nvSpPr>
            <p:spPr bwMode="auto">
              <a:xfrm>
                <a:off x="3168" y="2016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90" name="Oval 34"/>
              <p:cNvSpPr>
                <a:spLocks noChangeArrowheads="1"/>
              </p:cNvSpPr>
              <p:nvPr/>
            </p:nvSpPr>
            <p:spPr bwMode="auto">
              <a:xfrm>
                <a:off x="2928" y="244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91" name="Line 35"/>
              <p:cNvSpPr>
                <a:spLocks noChangeShapeType="1"/>
              </p:cNvSpPr>
              <p:nvPr/>
            </p:nvSpPr>
            <p:spPr bwMode="auto">
              <a:xfrm flipV="1">
                <a:off x="1680" y="1440"/>
                <a:ext cx="864" cy="172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92" name="Line 36"/>
              <p:cNvSpPr>
                <a:spLocks noChangeShapeType="1"/>
              </p:cNvSpPr>
              <p:nvPr/>
            </p:nvSpPr>
            <p:spPr bwMode="auto">
              <a:xfrm flipV="1">
                <a:off x="2208" y="1440"/>
                <a:ext cx="864" cy="172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93" name="Oval 37"/>
              <p:cNvSpPr>
                <a:spLocks noChangeArrowheads="1"/>
              </p:cNvSpPr>
              <p:nvPr/>
            </p:nvSpPr>
            <p:spPr bwMode="auto">
              <a:xfrm>
                <a:off x="1584" y="292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94" name="Oval 38"/>
              <p:cNvSpPr>
                <a:spLocks noChangeArrowheads="1"/>
              </p:cNvSpPr>
              <p:nvPr/>
            </p:nvSpPr>
            <p:spPr bwMode="auto">
              <a:xfrm>
                <a:off x="2928" y="1200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95" name="Oval 39"/>
              <p:cNvSpPr>
                <a:spLocks noChangeArrowheads="1"/>
              </p:cNvSpPr>
              <p:nvPr/>
            </p:nvSpPr>
            <p:spPr bwMode="auto">
              <a:xfrm>
                <a:off x="2784" y="1584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96" name="Oval 40"/>
              <p:cNvSpPr>
                <a:spLocks noChangeArrowheads="1"/>
              </p:cNvSpPr>
              <p:nvPr/>
            </p:nvSpPr>
            <p:spPr bwMode="auto">
              <a:xfrm>
                <a:off x="2544" y="2016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97" name="Oval 41"/>
              <p:cNvSpPr>
                <a:spLocks noChangeArrowheads="1"/>
              </p:cNvSpPr>
              <p:nvPr/>
            </p:nvSpPr>
            <p:spPr bwMode="auto">
              <a:xfrm>
                <a:off x="2112" y="292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98" name="Oval 42"/>
              <p:cNvSpPr>
                <a:spLocks noChangeArrowheads="1"/>
              </p:cNvSpPr>
              <p:nvPr/>
            </p:nvSpPr>
            <p:spPr bwMode="auto">
              <a:xfrm>
                <a:off x="2304" y="244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099" name="Oval 43"/>
              <p:cNvSpPr>
                <a:spLocks noChangeArrowheads="1"/>
              </p:cNvSpPr>
              <p:nvPr/>
            </p:nvSpPr>
            <p:spPr bwMode="auto">
              <a:xfrm>
                <a:off x="2400" y="1200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100" name="Oval 44"/>
              <p:cNvSpPr>
                <a:spLocks noChangeArrowheads="1"/>
              </p:cNvSpPr>
              <p:nvPr/>
            </p:nvSpPr>
            <p:spPr bwMode="auto">
              <a:xfrm>
                <a:off x="2208" y="1584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101" name="Oval 45"/>
              <p:cNvSpPr>
                <a:spLocks noChangeArrowheads="1"/>
              </p:cNvSpPr>
              <p:nvPr/>
            </p:nvSpPr>
            <p:spPr bwMode="auto">
              <a:xfrm>
                <a:off x="2016" y="2016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01102" name="Oval 46"/>
              <p:cNvSpPr>
                <a:spLocks noChangeArrowheads="1"/>
              </p:cNvSpPr>
              <p:nvPr/>
            </p:nvSpPr>
            <p:spPr bwMode="auto">
              <a:xfrm>
                <a:off x="1824" y="244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301104" name="Line 48"/>
            <p:cNvSpPr>
              <a:spLocks noChangeShapeType="1"/>
            </p:cNvSpPr>
            <p:nvPr/>
          </p:nvSpPr>
          <p:spPr bwMode="auto">
            <a:xfrm flipV="1">
              <a:off x="864" y="2352"/>
              <a:ext cx="144" cy="57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05" name="Line 49"/>
            <p:cNvSpPr>
              <a:spLocks noChangeShapeType="1"/>
            </p:cNvSpPr>
            <p:nvPr/>
          </p:nvSpPr>
          <p:spPr bwMode="auto">
            <a:xfrm flipV="1">
              <a:off x="1008" y="2400"/>
              <a:ext cx="384" cy="9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06" name="Line 50"/>
            <p:cNvSpPr>
              <a:spLocks noChangeShapeType="1"/>
            </p:cNvSpPr>
            <p:nvPr/>
          </p:nvSpPr>
          <p:spPr bwMode="auto">
            <a:xfrm flipV="1">
              <a:off x="1392" y="2448"/>
              <a:ext cx="240" cy="48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08" name="Oval 52"/>
            <p:cNvSpPr>
              <a:spLocks noChangeArrowheads="1"/>
            </p:cNvSpPr>
            <p:nvPr/>
          </p:nvSpPr>
          <p:spPr bwMode="auto">
            <a:xfrm>
              <a:off x="3312" y="288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09" name="Oval 53"/>
            <p:cNvSpPr>
              <a:spLocks noChangeArrowheads="1"/>
            </p:cNvSpPr>
            <p:nvPr/>
          </p:nvSpPr>
          <p:spPr bwMode="auto">
            <a:xfrm>
              <a:off x="3552" y="240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10" name="Oval 54"/>
            <p:cNvSpPr>
              <a:spLocks noChangeArrowheads="1"/>
            </p:cNvSpPr>
            <p:nvPr/>
          </p:nvSpPr>
          <p:spPr bwMode="auto">
            <a:xfrm>
              <a:off x="3744" y="1968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11" name="Oval 55"/>
            <p:cNvSpPr>
              <a:spLocks noChangeArrowheads="1"/>
            </p:cNvSpPr>
            <p:nvPr/>
          </p:nvSpPr>
          <p:spPr bwMode="auto">
            <a:xfrm>
              <a:off x="624" y="288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12" name="Oval 56"/>
            <p:cNvSpPr>
              <a:spLocks noChangeArrowheads="1"/>
            </p:cNvSpPr>
            <p:nvPr/>
          </p:nvSpPr>
          <p:spPr bwMode="auto">
            <a:xfrm>
              <a:off x="816" y="240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13" name="Oval 57"/>
            <p:cNvSpPr>
              <a:spLocks noChangeArrowheads="1"/>
            </p:cNvSpPr>
            <p:nvPr/>
          </p:nvSpPr>
          <p:spPr bwMode="auto">
            <a:xfrm>
              <a:off x="1152" y="288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14" name="Oval 58"/>
            <p:cNvSpPr>
              <a:spLocks noChangeArrowheads="1"/>
            </p:cNvSpPr>
            <p:nvPr/>
          </p:nvSpPr>
          <p:spPr bwMode="auto">
            <a:xfrm>
              <a:off x="1440" y="1152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15" name="Oval 59"/>
            <p:cNvSpPr>
              <a:spLocks noChangeArrowheads="1"/>
            </p:cNvSpPr>
            <p:nvPr/>
          </p:nvSpPr>
          <p:spPr bwMode="auto">
            <a:xfrm>
              <a:off x="1248" y="1536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16" name="Oval 60"/>
            <p:cNvSpPr>
              <a:spLocks noChangeArrowheads="1"/>
            </p:cNvSpPr>
            <p:nvPr/>
          </p:nvSpPr>
          <p:spPr bwMode="auto">
            <a:xfrm>
              <a:off x="1056" y="1968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17" name="Oval 61"/>
            <p:cNvSpPr>
              <a:spLocks noChangeArrowheads="1"/>
            </p:cNvSpPr>
            <p:nvPr/>
          </p:nvSpPr>
          <p:spPr bwMode="auto">
            <a:xfrm>
              <a:off x="2784" y="288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18" name="Oval 62"/>
            <p:cNvSpPr>
              <a:spLocks noChangeArrowheads="1"/>
            </p:cNvSpPr>
            <p:nvPr/>
          </p:nvSpPr>
          <p:spPr bwMode="auto">
            <a:xfrm>
              <a:off x="2208" y="288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19" name="Oval 63"/>
            <p:cNvSpPr>
              <a:spLocks noChangeArrowheads="1"/>
            </p:cNvSpPr>
            <p:nvPr/>
          </p:nvSpPr>
          <p:spPr bwMode="auto">
            <a:xfrm>
              <a:off x="1680" y="288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20" name="Oval 64"/>
            <p:cNvSpPr>
              <a:spLocks noChangeArrowheads="1"/>
            </p:cNvSpPr>
            <p:nvPr/>
          </p:nvSpPr>
          <p:spPr bwMode="auto">
            <a:xfrm>
              <a:off x="1392" y="240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21" name="Oval 65"/>
            <p:cNvSpPr>
              <a:spLocks noChangeArrowheads="1"/>
            </p:cNvSpPr>
            <p:nvPr/>
          </p:nvSpPr>
          <p:spPr bwMode="auto">
            <a:xfrm>
              <a:off x="1824" y="1536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22" name="Oval 66"/>
            <p:cNvSpPr>
              <a:spLocks noChangeArrowheads="1"/>
            </p:cNvSpPr>
            <p:nvPr/>
          </p:nvSpPr>
          <p:spPr bwMode="auto">
            <a:xfrm>
              <a:off x="1584" y="1968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23" name="Oval 67"/>
            <p:cNvSpPr>
              <a:spLocks noChangeArrowheads="1"/>
            </p:cNvSpPr>
            <p:nvPr/>
          </p:nvSpPr>
          <p:spPr bwMode="auto">
            <a:xfrm>
              <a:off x="1968" y="1152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24" name="Oval 68"/>
            <p:cNvSpPr>
              <a:spLocks noChangeArrowheads="1"/>
            </p:cNvSpPr>
            <p:nvPr/>
          </p:nvSpPr>
          <p:spPr bwMode="auto">
            <a:xfrm>
              <a:off x="2496" y="1152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25" name="Oval 69"/>
            <p:cNvSpPr>
              <a:spLocks noChangeArrowheads="1"/>
            </p:cNvSpPr>
            <p:nvPr/>
          </p:nvSpPr>
          <p:spPr bwMode="auto">
            <a:xfrm>
              <a:off x="2304" y="1536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26" name="Oval 70"/>
            <p:cNvSpPr>
              <a:spLocks noChangeArrowheads="1"/>
            </p:cNvSpPr>
            <p:nvPr/>
          </p:nvSpPr>
          <p:spPr bwMode="auto">
            <a:xfrm>
              <a:off x="2112" y="1968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27" name="Oval 71"/>
            <p:cNvSpPr>
              <a:spLocks noChangeArrowheads="1"/>
            </p:cNvSpPr>
            <p:nvPr/>
          </p:nvSpPr>
          <p:spPr bwMode="auto">
            <a:xfrm>
              <a:off x="1920" y="240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28" name="Oval 72"/>
            <p:cNvSpPr>
              <a:spLocks noChangeArrowheads="1"/>
            </p:cNvSpPr>
            <p:nvPr/>
          </p:nvSpPr>
          <p:spPr bwMode="auto">
            <a:xfrm>
              <a:off x="3024" y="1152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29" name="Oval 73"/>
            <p:cNvSpPr>
              <a:spLocks noChangeArrowheads="1"/>
            </p:cNvSpPr>
            <p:nvPr/>
          </p:nvSpPr>
          <p:spPr bwMode="auto">
            <a:xfrm>
              <a:off x="2880" y="1536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30" name="Oval 74"/>
            <p:cNvSpPr>
              <a:spLocks noChangeArrowheads="1"/>
            </p:cNvSpPr>
            <p:nvPr/>
          </p:nvSpPr>
          <p:spPr bwMode="auto">
            <a:xfrm>
              <a:off x="2640" y="1968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31" name="Oval 75"/>
            <p:cNvSpPr>
              <a:spLocks noChangeArrowheads="1"/>
            </p:cNvSpPr>
            <p:nvPr/>
          </p:nvSpPr>
          <p:spPr bwMode="auto">
            <a:xfrm>
              <a:off x="2400" y="240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32" name="Oval 76"/>
            <p:cNvSpPr>
              <a:spLocks noChangeArrowheads="1"/>
            </p:cNvSpPr>
            <p:nvPr/>
          </p:nvSpPr>
          <p:spPr bwMode="auto">
            <a:xfrm>
              <a:off x="3024" y="240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33" name="Oval 77"/>
            <p:cNvSpPr>
              <a:spLocks noChangeArrowheads="1"/>
            </p:cNvSpPr>
            <p:nvPr/>
          </p:nvSpPr>
          <p:spPr bwMode="auto">
            <a:xfrm>
              <a:off x="3264" y="1968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34" name="Oval 78"/>
            <p:cNvSpPr>
              <a:spLocks noChangeArrowheads="1"/>
            </p:cNvSpPr>
            <p:nvPr/>
          </p:nvSpPr>
          <p:spPr bwMode="auto">
            <a:xfrm>
              <a:off x="3600" y="1152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35" name="Oval 79"/>
            <p:cNvSpPr>
              <a:spLocks noChangeArrowheads="1"/>
            </p:cNvSpPr>
            <p:nvPr/>
          </p:nvSpPr>
          <p:spPr bwMode="auto">
            <a:xfrm>
              <a:off x="3408" y="1536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36" name="Oval 80"/>
            <p:cNvSpPr>
              <a:spLocks noChangeArrowheads="1"/>
            </p:cNvSpPr>
            <p:nvPr/>
          </p:nvSpPr>
          <p:spPr bwMode="auto">
            <a:xfrm>
              <a:off x="4128" y="1152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1137" name="Oval 81"/>
            <p:cNvSpPr>
              <a:spLocks noChangeArrowheads="1"/>
            </p:cNvSpPr>
            <p:nvPr/>
          </p:nvSpPr>
          <p:spPr bwMode="auto">
            <a:xfrm>
              <a:off x="3984" y="1536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934200" y="6015038"/>
            <a:ext cx="2163763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Yang,  Mills  54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10200" y="6867525"/>
            <a:ext cx="663892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Pauli’s objection to Yang at an IAS seminar by Yang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533400"/>
            <a:ext cx="7772400" cy="41148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Pauli’s objection to Yang:</a:t>
            </a:r>
          </a:p>
          <a:p>
            <a:r>
              <a:rPr lang="en-US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 gauge bosons would be massless !</a:t>
            </a:r>
          </a:p>
          <a:p>
            <a:endParaRPr lang="en-US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Another beautiful theory killed by an ugly fact ? 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5181600" y="4114800"/>
            <a:ext cx="3429000" cy="4038600"/>
            <a:chOff x="5562600" y="4343400"/>
            <a:chExt cx="3429000" cy="4038600"/>
          </a:xfrm>
        </p:grpSpPr>
        <p:grpSp>
          <p:nvGrpSpPr>
            <p:cNvPr id="59396" name="Group 2"/>
            <p:cNvGrpSpPr>
              <a:grpSpLocks/>
            </p:cNvGrpSpPr>
            <p:nvPr/>
          </p:nvGrpSpPr>
          <p:grpSpPr bwMode="auto">
            <a:xfrm>
              <a:off x="5562600" y="4343400"/>
              <a:ext cx="3429000" cy="4038600"/>
              <a:chOff x="-914400" y="0"/>
              <a:chExt cx="3429000" cy="4038600"/>
            </a:xfrm>
          </p:grpSpPr>
          <p:pic>
            <p:nvPicPr>
              <p:cNvPr id="59399" name="Picture 1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304800" y="609600"/>
                <a:ext cx="2667000" cy="3176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-914400" y="0"/>
                <a:ext cx="1828800" cy="4038600"/>
              </a:xfrm>
              <a:prstGeom prst="rect">
                <a:avLst/>
              </a:prstGeom>
              <a:solidFill>
                <a:schemeClr val="accent2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752600" y="304800"/>
                <a:ext cx="762000" cy="3429000"/>
              </a:xfrm>
              <a:prstGeom prst="rect">
                <a:avLst/>
              </a:prstGeom>
              <a:solidFill>
                <a:schemeClr val="accent2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0" y="2362200"/>
                <a:ext cx="2209800" cy="1600200"/>
              </a:xfrm>
              <a:prstGeom prst="rect">
                <a:avLst/>
              </a:prstGeom>
              <a:solidFill>
                <a:schemeClr val="accent2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cxnSp>
          <p:nvCxnSpPr>
            <p:cNvPr id="59397" name="Straight Arrow Connector 8"/>
            <p:cNvCxnSpPr>
              <a:cxnSpLocks noChangeShapeType="1"/>
            </p:cNvCxnSpPr>
            <p:nvPr/>
          </p:nvCxnSpPr>
          <p:spPr bwMode="auto">
            <a:xfrm>
              <a:off x="8153400" y="5943600"/>
              <a:ext cx="533400" cy="381000"/>
            </a:xfrm>
            <a:prstGeom prst="straightConnector1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398" name="Straight Connector 10"/>
            <p:cNvCxnSpPr>
              <a:cxnSpLocks noChangeShapeType="1"/>
            </p:cNvCxnSpPr>
            <p:nvPr/>
          </p:nvCxnSpPr>
          <p:spPr bwMode="auto">
            <a:xfrm>
              <a:off x="6781800" y="5181600"/>
              <a:ext cx="990600" cy="6096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Why massless particles ?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00" name="Text Box 8"/>
          <p:cNvSpPr txBox="1">
            <a:spLocks noChangeArrowheads="1"/>
          </p:cNvSpPr>
          <p:nvPr/>
        </p:nvSpPr>
        <p:spPr bwMode="auto">
          <a:xfrm>
            <a:off x="2911475" y="533400"/>
            <a:ext cx="2681288" cy="5238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Energy of  waves </a:t>
            </a: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61442" name="Group 11"/>
          <p:cNvGrpSpPr>
            <a:grpSpLocks/>
          </p:cNvGrpSpPr>
          <p:nvPr/>
        </p:nvGrpSpPr>
        <p:grpSpPr bwMode="auto">
          <a:xfrm>
            <a:off x="609600" y="3200400"/>
            <a:ext cx="3581400" cy="635000"/>
            <a:chOff x="480" y="2768"/>
            <a:chExt cx="2256" cy="400"/>
          </a:xfrm>
        </p:grpSpPr>
        <p:sp>
          <p:nvSpPr>
            <p:cNvPr id="289801" name="Freeform 9"/>
            <p:cNvSpPr>
              <a:spLocks/>
            </p:cNvSpPr>
            <p:nvPr/>
          </p:nvSpPr>
          <p:spPr bwMode="auto">
            <a:xfrm>
              <a:off x="480" y="2768"/>
              <a:ext cx="1152" cy="384"/>
            </a:xfrm>
            <a:custGeom>
              <a:avLst/>
              <a:gdLst/>
              <a:ahLst/>
              <a:cxnLst>
                <a:cxn ang="0">
                  <a:pos x="0" y="208"/>
                </a:cxn>
                <a:cxn ang="0">
                  <a:pos x="192" y="16"/>
                </a:cxn>
                <a:cxn ang="0">
                  <a:pos x="384" y="208"/>
                </a:cxn>
                <a:cxn ang="0">
                  <a:pos x="576" y="352"/>
                </a:cxn>
                <a:cxn ang="0">
                  <a:pos x="912" y="16"/>
                </a:cxn>
                <a:cxn ang="0">
                  <a:pos x="1152" y="256"/>
                </a:cxn>
              </a:cxnLst>
              <a:rect l="0" t="0" r="r" b="b"/>
              <a:pathLst>
                <a:path w="1152" h="384">
                  <a:moveTo>
                    <a:pt x="0" y="208"/>
                  </a:moveTo>
                  <a:cubicBezTo>
                    <a:pt x="64" y="112"/>
                    <a:pt x="128" y="16"/>
                    <a:pt x="192" y="16"/>
                  </a:cubicBezTo>
                  <a:cubicBezTo>
                    <a:pt x="256" y="16"/>
                    <a:pt x="320" y="152"/>
                    <a:pt x="384" y="208"/>
                  </a:cubicBezTo>
                  <a:cubicBezTo>
                    <a:pt x="448" y="264"/>
                    <a:pt x="488" y="384"/>
                    <a:pt x="576" y="352"/>
                  </a:cubicBezTo>
                  <a:cubicBezTo>
                    <a:pt x="664" y="320"/>
                    <a:pt x="816" y="32"/>
                    <a:pt x="912" y="16"/>
                  </a:cubicBezTo>
                  <a:cubicBezTo>
                    <a:pt x="1008" y="0"/>
                    <a:pt x="1112" y="216"/>
                    <a:pt x="1152" y="256"/>
                  </a:cubicBezTo>
                </a:path>
              </a:pathLst>
            </a:custGeom>
            <a:noFill/>
            <a:ln w="571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89802" name="Freeform 10"/>
            <p:cNvSpPr>
              <a:spLocks/>
            </p:cNvSpPr>
            <p:nvPr/>
          </p:nvSpPr>
          <p:spPr bwMode="auto">
            <a:xfrm flipV="1">
              <a:off x="1584" y="2784"/>
              <a:ext cx="1152" cy="384"/>
            </a:xfrm>
            <a:custGeom>
              <a:avLst/>
              <a:gdLst/>
              <a:ahLst/>
              <a:cxnLst>
                <a:cxn ang="0">
                  <a:pos x="0" y="208"/>
                </a:cxn>
                <a:cxn ang="0">
                  <a:pos x="192" y="16"/>
                </a:cxn>
                <a:cxn ang="0">
                  <a:pos x="384" y="208"/>
                </a:cxn>
                <a:cxn ang="0">
                  <a:pos x="576" y="352"/>
                </a:cxn>
                <a:cxn ang="0">
                  <a:pos x="912" y="16"/>
                </a:cxn>
                <a:cxn ang="0">
                  <a:pos x="1152" y="256"/>
                </a:cxn>
              </a:cxnLst>
              <a:rect l="0" t="0" r="r" b="b"/>
              <a:pathLst>
                <a:path w="1152" h="384">
                  <a:moveTo>
                    <a:pt x="0" y="208"/>
                  </a:moveTo>
                  <a:cubicBezTo>
                    <a:pt x="64" y="112"/>
                    <a:pt x="128" y="16"/>
                    <a:pt x="192" y="16"/>
                  </a:cubicBezTo>
                  <a:cubicBezTo>
                    <a:pt x="256" y="16"/>
                    <a:pt x="320" y="152"/>
                    <a:pt x="384" y="208"/>
                  </a:cubicBezTo>
                  <a:cubicBezTo>
                    <a:pt x="448" y="264"/>
                    <a:pt x="488" y="384"/>
                    <a:pt x="576" y="352"/>
                  </a:cubicBezTo>
                  <a:cubicBezTo>
                    <a:pt x="664" y="320"/>
                    <a:pt x="816" y="32"/>
                    <a:pt x="912" y="16"/>
                  </a:cubicBezTo>
                  <a:cubicBezTo>
                    <a:pt x="1008" y="0"/>
                    <a:pt x="1112" y="216"/>
                    <a:pt x="1152" y="256"/>
                  </a:cubicBezTo>
                </a:path>
              </a:pathLst>
            </a:custGeom>
            <a:noFill/>
            <a:ln w="571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61443" name="Group 2"/>
          <p:cNvGrpSpPr>
            <a:grpSpLocks/>
          </p:cNvGrpSpPr>
          <p:nvPr/>
        </p:nvGrpSpPr>
        <p:grpSpPr bwMode="auto">
          <a:xfrm>
            <a:off x="838200" y="1524000"/>
            <a:ext cx="2057400" cy="635000"/>
            <a:chOff x="685800" y="3200400"/>
            <a:chExt cx="2057400" cy="635000"/>
          </a:xfrm>
        </p:grpSpPr>
        <p:grpSp>
          <p:nvGrpSpPr>
            <p:cNvPr id="61448" name="Group 12"/>
            <p:cNvGrpSpPr>
              <a:grpSpLocks/>
            </p:cNvGrpSpPr>
            <p:nvPr/>
          </p:nvGrpSpPr>
          <p:grpSpPr bwMode="auto">
            <a:xfrm>
              <a:off x="685800" y="3200400"/>
              <a:ext cx="685800" cy="635000"/>
              <a:chOff x="480" y="2768"/>
              <a:chExt cx="2256" cy="400"/>
            </a:xfrm>
          </p:grpSpPr>
          <p:sp>
            <p:nvSpPr>
              <p:cNvPr id="289805" name="Freeform 13"/>
              <p:cNvSpPr>
                <a:spLocks/>
              </p:cNvSpPr>
              <p:nvPr/>
            </p:nvSpPr>
            <p:spPr bwMode="auto">
              <a:xfrm>
                <a:off x="480" y="2768"/>
                <a:ext cx="1154" cy="384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192" y="16"/>
                  </a:cxn>
                  <a:cxn ang="0">
                    <a:pos x="384" y="208"/>
                  </a:cxn>
                  <a:cxn ang="0">
                    <a:pos x="576" y="352"/>
                  </a:cxn>
                  <a:cxn ang="0">
                    <a:pos x="912" y="16"/>
                  </a:cxn>
                  <a:cxn ang="0">
                    <a:pos x="1152" y="256"/>
                  </a:cxn>
                </a:cxnLst>
                <a:rect l="0" t="0" r="r" b="b"/>
                <a:pathLst>
                  <a:path w="1152" h="384">
                    <a:moveTo>
                      <a:pt x="0" y="208"/>
                    </a:moveTo>
                    <a:cubicBezTo>
                      <a:pt x="64" y="112"/>
                      <a:pt x="128" y="16"/>
                      <a:pt x="192" y="16"/>
                    </a:cubicBezTo>
                    <a:cubicBezTo>
                      <a:pt x="256" y="16"/>
                      <a:pt x="320" y="152"/>
                      <a:pt x="384" y="208"/>
                    </a:cubicBezTo>
                    <a:cubicBezTo>
                      <a:pt x="448" y="264"/>
                      <a:pt x="488" y="384"/>
                      <a:pt x="576" y="352"/>
                    </a:cubicBezTo>
                    <a:cubicBezTo>
                      <a:pt x="664" y="320"/>
                      <a:pt x="816" y="32"/>
                      <a:pt x="912" y="16"/>
                    </a:cubicBezTo>
                    <a:cubicBezTo>
                      <a:pt x="1008" y="0"/>
                      <a:pt x="1112" y="216"/>
                      <a:pt x="1152" y="256"/>
                    </a:cubicBezTo>
                  </a:path>
                </a:pathLst>
              </a:custGeom>
              <a:noFill/>
              <a:ln w="571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289806" name="Freeform 14"/>
              <p:cNvSpPr>
                <a:spLocks/>
              </p:cNvSpPr>
              <p:nvPr/>
            </p:nvSpPr>
            <p:spPr bwMode="auto">
              <a:xfrm flipV="1">
                <a:off x="1582" y="2784"/>
                <a:ext cx="1154" cy="384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192" y="16"/>
                  </a:cxn>
                  <a:cxn ang="0">
                    <a:pos x="384" y="208"/>
                  </a:cxn>
                  <a:cxn ang="0">
                    <a:pos x="576" y="352"/>
                  </a:cxn>
                  <a:cxn ang="0">
                    <a:pos x="912" y="16"/>
                  </a:cxn>
                  <a:cxn ang="0">
                    <a:pos x="1152" y="256"/>
                  </a:cxn>
                </a:cxnLst>
                <a:rect l="0" t="0" r="r" b="b"/>
                <a:pathLst>
                  <a:path w="1152" h="384">
                    <a:moveTo>
                      <a:pt x="0" y="208"/>
                    </a:moveTo>
                    <a:cubicBezTo>
                      <a:pt x="64" y="112"/>
                      <a:pt x="128" y="16"/>
                      <a:pt x="192" y="16"/>
                    </a:cubicBezTo>
                    <a:cubicBezTo>
                      <a:pt x="256" y="16"/>
                      <a:pt x="320" y="152"/>
                      <a:pt x="384" y="208"/>
                    </a:cubicBezTo>
                    <a:cubicBezTo>
                      <a:pt x="448" y="264"/>
                      <a:pt x="488" y="384"/>
                      <a:pt x="576" y="352"/>
                    </a:cubicBezTo>
                    <a:cubicBezTo>
                      <a:pt x="664" y="320"/>
                      <a:pt x="816" y="32"/>
                      <a:pt x="912" y="16"/>
                    </a:cubicBezTo>
                    <a:cubicBezTo>
                      <a:pt x="1008" y="0"/>
                      <a:pt x="1112" y="216"/>
                      <a:pt x="1152" y="256"/>
                    </a:cubicBezTo>
                  </a:path>
                </a:pathLst>
              </a:custGeom>
              <a:noFill/>
              <a:ln w="571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61449" name="Group 15"/>
            <p:cNvGrpSpPr>
              <a:grpSpLocks/>
            </p:cNvGrpSpPr>
            <p:nvPr/>
          </p:nvGrpSpPr>
          <p:grpSpPr bwMode="auto">
            <a:xfrm>
              <a:off x="1371600" y="3200400"/>
              <a:ext cx="685800" cy="635000"/>
              <a:chOff x="480" y="2768"/>
              <a:chExt cx="2256" cy="400"/>
            </a:xfrm>
          </p:grpSpPr>
          <p:sp>
            <p:nvSpPr>
              <p:cNvPr id="289808" name="Freeform 16"/>
              <p:cNvSpPr>
                <a:spLocks/>
              </p:cNvSpPr>
              <p:nvPr/>
            </p:nvSpPr>
            <p:spPr bwMode="auto">
              <a:xfrm>
                <a:off x="480" y="2768"/>
                <a:ext cx="1154" cy="384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192" y="16"/>
                  </a:cxn>
                  <a:cxn ang="0">
                    <a:pos x="384" y="208"/>
                  </a:cxn>
                  <a:cxn ang="0">
                    <a:pos x="576" y="352"/>
                  </a:cxn>
                  <a:cxn ang="0">
                    <a:pos x="912" y="16"/>
                  </a:cxn>
                  <a:cxn ang="0">
                    <a:pos x="1152" y="256"/>
                  </a:cxn>
                </a:cxnLst>
                <a:rect l="0" t="0" r="r" b="b"/>
                <a:pathLst>
                  <a:path w="1152" h="384">
                    <a:moveTo>
                      <a:pt x="0" y="208"/>
                    </a:moveTo>
                    <a:cubicBezTo>
                      <a:pt x="64" y="112"/>
                      <a:pt x="128" y="16"/>
                      <a:pt x="192" y="16"/>
                    </a:cubicBezTo>
                    <a:cubicBezTo>
                      <a:pt x="256" y="16"/>
                      <a:pt x="320" y="152"/>
                      <a:pt x="384" y="208"/>
                    </a:cubicBezTo>
                    <a:cubicBezTo>
                      <a:pt x="448" y="264"/>
                      <a:pt x="488" y="384"/>
                      <a:pt x="576" y="352"/>
                    </a:cubicBezTo>
                    <a:cubicBezTo>
                      <a:pt x="664" y="320"/>
                      <a:pt x="816" y="32"/>
                      <a:pt x="912" y="16"/>
                    </a:cubicBezTo>
                    <a:cubicBezTo>
                      <a:pt x="1008" y="0"/>
                      <a:pt x="1112" y="216"/>
                      <a:pt x="1152" y="256"/>
                    </a:cubicBezTo>
                  </a:path>
                </a:pathLst>
              </a:custGeom>
              <a:noFill/>
              <a:ln w="571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289809" name="Freeform 17"/>
              <p:cNvSpPr>
                <a:spLocks/>
              </p:cNvSpPr>
              <p:nvPr/>
            </p:nvSpPr>
            <p:spPr bwMode="auto">
              <a:xfrm flipV="1">
                <a:off x="1582" y="2784"/>
                <a:ext cx="1154" cy="384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192" y="16"/>
                  </a:cxn>
                  <a:cxn ang="0">
                    <a:pos x="384" y="208"/>
                  </a:cxn>
                  <a:cxn ang="0">
                    <a:pos x="576" y="352"/>
                  </a:cxn>
                  <a:cxn ang="0">
                    <a:pos x="912" y="16"/>
                  </a:cxn>
                  <a:cxn ang="0">
                    <a:pos x="1152" y="256"/>
                  </a:cxn>
                </a:cxnLst>
                <a:rect l="0" t="0" r="r" b="b"/>
                <a:pathLst>
                  <a:path w="1152" h="384">
                    <a:moveTo>
                      <a:pt x="0" y="208"/>
                    </a:moveTo>
                    <a:cubicBezTo>
                      <a:pt x="64" y="112"/>
                      <a:pt x="128" y="16"/>
                      <a:pt x="192" y="16"/>
                    </a:cubicBezTo>
                    <a:cubicBezTo>
                      <a:pt x="256" y="16"/>
                      <a:pt x="320" y="152"/>
                      <a:pt x="384" y="208"/>
                    </a:cubicBezTo>
                    <a:cubicBezTo>
                      <a:pt x="448" y="264"/>
                      <a:pt x="488" y="384"/>
                      <a:pt x="576" y="352"/>
                    </a:cubicBezTo>
                    <a:cubicBezTo>
                      <a:pt x="664" y="320"/>
                      <a:pt x="816" y="32"/>
                      <a:pt x="912" y="16"/>
                    </a:cubicBezTo>
                    <a:cubicBezTo>
                      <a:pt x="1008" y="0"/>
                      <a:pt x="1112" y="216"/>
                      <a:pt x="1152" y="256"/>
                    </a:cubicBezTo>
                  </a:path>
                </a:pathLst>
              </a:custGeom>
              <a:noFill/>
              <a:ln w="571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grpSp>
          <p:nvGrpSpPr>
            <p:cNvPr id="61450" name="Group 18"/>
            <p:cNvGrpSpPr>
              <a:grpSpLocks/>
            </p:cNvGrpSpPr>
            <p:nvPr/>
          </p:nvGrpSpPr>
          <p:grpSpPr bwMode="auto">
            <a:xfrm>
              <a:off x="2057400" y="3200400"/>
              <a:ext cx="685800" cy="635000"/>
              <a:chOff x="480" y="2768"/>
              <a:chExt cx="2256" cy="400"/>
            </a:xfrm>
          </p:grpSpPr>
          <p:sp>
            <p:nvSpPr>
              <p:cNvPr id="289811" name="Freeform 19"/>
              <p:cNvSpPr>
                <a:spLocks/>
              </p:cNvSpPr>
              <p:nvPr/>
            </p:nvSpPr>
            <p:spPr bwMode="auto">
              <a:xfrm>
                <a:off x="480" y="2768"/>
                <a:ext cx="1154" cy="384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192" y="16"/>
                  </a:cxn>
                  <a:cxn ang="0">
                    <a:pos x="384" y="208"/>
                  </a:cxn>
                  <a:cxn ang="0">
                    <a:pos x="576" y="352"/>
                  </a:cxn>
                  <a:cxn ang="0">
                    <a:pos x="912" y="16"/>
                  </a:cxn>
                  <a:cxn ang="0">
                    <a:pos x="1152" y="256"/>
                  </a:cxn>
                </a:cxnLst>
                <a:rect l="0" t="0" r="r" b="b"/>
                <a:pathLst>
                  <a:path w="1152" h="384">
                    <a:moveTo>
                      <a:pt x="0" y="208"/>
                    </a:moveTo>
                    <a:cubicBezTo>
                      <a:pt x="64" y="112"/>
                      <a:pt x="128" y="16"/>
                      <a:pt x="192" y="16"/>
                    </a:cubicBezTo>
                    <a:cubicBezTo>
                      <a:pt x="256" y="16"/>
                      <a:pt x="320" y="152"/>
                      <a:pt x="384" y="208"/>
                    </a:cubicBezTo>
                    <a:cubicBezTo>
                      <a:pt x="448" y="264"/>
                      <a:pt x="488" y="384"/>
                      <a:pt x="576" y="352"/>
                    </a:cubicBezTo>
                    <a:cubicBezTo>
                      <a:pt x="664" y="320"/>
                      <a:pt x="816" y="32"/>
                      <a:pt x="912" y="16"/>
                    </a:cubicBezTo>
                    <a:cubicBezTo>
                      <a:pt x="1008" y="0"/>
                      <a:pt x="1112" y="216"/>
                      <a:pt x="1152" y="256"/>
                    </a:cubicBezTo>
                  </a:path>
                </a:pathLst>
              </a:custGeom>
              <a:noFill/>
              <a:ln w="571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289812" name="Freeform 20"/>
              <p:cNvSpPr>
                <a:spLocks/>
              </p:cNvSpPr>
              <p:nvPr/>
            </p:nvSpPr>
            <p:spPr bwMode="auto">
              <a:xfrm flipV="1">
                <a:off x="1582" y="2784"/>
                <a:ext cx="1154" cy="384"/>
              </a:xfrm>
              <a:custGeom>
                <a:avLst/>
                <a:gdLst/>
                <a:ahLst/>
                <a:cxnLst>
                  <a:cxn ang="0">
                    <a:pos x="0" y="208"/>
                  </a:cxn>
                  <a:cxn ang="0">
                    <a:pos x="192" y="16"/>
                  </a:cxn>
                  <a:cxn ang="0">
                    <a:pos x="384" y="208"/>
                  </a:cxn>
                  <a:cxn ang="0">
                    <a:pos x="576" y="352"/>
                  </a:cxn>
                  <a:cxn ang="0">
                    <a:pos x="912" y="16"/>
                  </a:cxn>
                  <a:cxn ang="0">
                    <a:pos x="1152" y="256"/>
                  </a:cxn>
                </a:cxnLst>
                <a:rect l="0" t="0" r="r" b="b"/>
                <a:pathLst>
                  <a:path w="1152" h="384">
                    <a:moveTo>
                      <a:pt x="0" y="208"/>
                    </a:moveTo>
                    <a:cubicBezTo>
                      <a:pt x="64" y="112"/>
                      <a:pt x="128" y="16"/>
                      <a:pt x="192" y="16"/>
                    </a:cubicBezTo>
                    <a:cubicBezTo>
                      <a:pt x="256" y="16"/>
                      <a:pt x="320" y="152"/>
                      <a:pt x="384" y="208"/>
                    </a:cubicBezTo>
                    <a:cubicBezTo>
                      <a:pt x="448" y="264"/>
                      <a:pt x="488" y="384"/>
                      <a:pt x="576" y="352"/>
                    </a:cubicBezTo>
                    <a:cubicBezTo>
                      <a:pt x="664" y="320"/>
                      <a:pt x="816" y="32"/>
                      <a:pt x="912" y="16"/>
                    </a:cubicBezTo>
                    <a:cubicBezTo>
                      <a:pt x="1008" y="0"/>
                      <a:pt x="1112" y="216"/>
                      <a:pt x="1152" y="256"/>
                    </a:cubicBezTo>
                  </a:path>
                </a:pathLst>
              </a:custGeom>
              <a:noFill/>
              <a:ln w="57150" cap="flat" cmpd="sng">
                <a:solidFill>
                  <a:srgbClr val="FFFF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</p:grpSp>
      <p:sp>
        <p:nvSpPr>
          <p:cNvPr id="289813" name="Text Box 21"/>
          <p:cNvSpPr txBox="1">
            <a:spLocks noChangeArrowheads="1"/>
          </p:cNvSpPr>
          <p:nvPr/>
        </p:nvSpPr>
        <p:spPr bwMode="auto">
          <a:xfrm>
            <a:off x="5105400" y="3276600"/>
            <a:ext cx="1658938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Less energy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9814" name="Text Box 22"/>
          <p:cNvSpPr txBox="1">
            <a:spLocks noChangeArrowheads="1"/>
          </p:cNvSpPr>
          <p:nvPr/>
        </p:nvSpPr>
        <p:spPr bwMode="auto">
          <a:xfrm>
            <a:off x="4267200" y="1600200"/>
            <a:ext cx="1760538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More energy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4572000"/>
            <a:ext cx="38893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Massive particle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/>
              </a:rPr>
              <a:t>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E = m c</a:t>
            </a:r>
            <a:r>
              <a:rPr lang="en-US" baseline="30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5334000"/>
            <a:ext cx="6357938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Energy  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/>
              </a:rPr>
              <a:t> related to the opportunity to speculate</a:t>
            </a:r>
          </a:p>
          <a:p>
            <a:pPr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/>
              </a:rPr>
              <a:t>More energy  less probable .</a:t>
            </a:r>
          </a:p>
          <a:p>
            <a:pPr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sym typeface="Wingdings"/>
              </a:rPr>
              <a:t> Large opportunities to speculate are less probable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25" name="Text Box 9"/>
          <p:cNvSpPr txBox="1">
            <a:spLocks noChangeArrowheads="1"/>
          </p:cNvSpPr>
          <p:nvPr/>
        </p:nvSpPr>
        <p:spPr bwMode="auto">
          <a:xfrm>
            <a:off x="2922588" y="727075"/>
            <a:ext cx="1479550" cy="12001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Symmetry</a:t>
            </a:r>
          </a:p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Simplicity</a:t>
            </a:r>
          </a:p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elegance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5227" name="Text Box 11"/>
          <p:cNvSpPr txBox="1">
            <a:spLocks noChangeArrowheads="1"/>
          </p:cNvSpPr>
          <p:nvPr/>
        </p:nvSpPr>
        <p:spPr bwMode="auto">
          <a:xfrm>
            <a:off x="6172200" y="609600"/>
            <a:ext cx="2201863" cy="19383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Forces of nature</a:t>
            </a:r>
          </a:p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Electromagnetic</a:t>
            </a:r>
          </a:p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Weak</a:t>
            </a:r>
          </a:p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Strong </a:t>
            </a:r>
          </a:p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Gravity 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5228" name="Text Box 12"/>
          <p:cNvSpPr txBox="1">
            <a:spLocks noChangeArrowheads="1"/>
          </p:cNvSpPr>
          <p:nvPr/>
        </p:nvSpPr>
        <p:spPr bwMode="auto">
          <a:xfrm>
            <a:off x="5989638" y="3962400"/>
            <a:ext cx="2457450" cy="8302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Higgs mechanism</a:t>
            </a:r>
          </a:p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19460" name="Group 2"/>
          <p:cNvGrpSpPr>
            <a:grpSpLocks/>
          </p:cNvGrpSpPr>
          <p:nvPr/>
        </p:nvGrpSpPr>
        <p:grpSpPr bwMode="auto">
          <a:xfrm>
            <a:off x="-914400" y="0"/>
            <a:ext cx="3429000" cy="4038600"/>
            <a:chOff x="-914400" y="0"/>
            <a:chExt cx="3429000" cy="4038600"/>
          </a:xfrm>
        </p:grpSpPr>
        <p:pic>
          <p:nvPicPr>
            <p:cNvPr id="1946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4800" y="609600"/>
              <a:ext cx="2667000" cy="3176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 bwMode="auto">
            <a:xfrm>
              <a:off x="-914400" y="0"/>
              <a:ext cx="1828800" cy="4038600"/>
            </a:xfrm>
            <a:prstGeom prst="rect">
              <a:avLst/>
            </a:prstGeom>
            <a:solidFill>
              <a:schemeClr val="accent2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1752600" y="304800"/>
              <a:ext cx="762000" cy="3429000"/>
            </a:xfrm>
            <a:prstGeom prst="rect">
              <a:avLst/>
            </a:prstGeom>
            <a:solidFill>
              <a:schemeClr val="accent2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304800" y="2362200"/>
              <a:ext cx="2209800" cy="1600200"/>
            </a:xfrm>
            <a:prstGeom prst="rect">
              <a:avLst/>
            </a:prstGeom>
            <a:solidFill>
              <a:schemeClr val="accent2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9461" name="Group 3"/>
          <p:cNvGrpSpPr>
            <a:grpSpLocks/>
          </p:cNvGrpSpPr>
          <p:nvPr/>
        </p:nvGrpSpPr>
        <p:grpSpPr bwMode="auto">
          <a:xfrm>
            <a:off x="685800" y="3962400"/>
            <a:ext cx="2819400" cy="3429000"/>
            <a:chOff x="685800" y="3962400"/>
            <a:chExt cx="2819400" cy="3429000"/>
          </a:xfrm>
        </p:grpSpPr>
        <p:pic>
          <p:nvPicPr>
            <p:cNvPr id="19464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191000"/>
              <a:ext cx="2667000" cy="3176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 bwMode="auto">
            <a:xfrm>
              <a:off x="685800" y="5486400"/>
              <a:ext cx="2209800" cy="1600200"/>
            </a:xfrm>
            <a:prstGeom prst="rect">
              <a:avLst/>
            </a:prstGeom>
            <a:solidFill>
              <a:schemeClr val="accent2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057400" y="3962400"/>
              <a:ext cx="1447800" cy="3429000"/>
            </a:xfrm>
            <a:prstGeom prst="rect">
              <a:avLst/>
            </a:prstGeom>
            <a:solidFill>
              <a:schemeClr val="accent2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5229" name="Text Box 13"/>
          <p:cNvSpPr txBox="1">
            <a:spLocks noChangeArrowheads="1"/>
          </p:cNvSpPr>
          <p:nvPr/>
        </p:nvSpPr>
        <p:spPr bwMode="auto">
          <a:xfrm>
            <a:off x="2103438" y="5816600"/>
            <a:ext cx="5340350" cy="95408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We need both to understand nature.</a:t>
            </a:r>
          </a:p>
          <a:p>
            <a:pPr eaLnBrk="1" hangingPunct="1">
              <a:defRPr/>
            </a:pP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We are the children of this marriage</a:t>
            </a: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5226" name="Text Box 10"/>
          <p:cNvSpPr txBox="1">
            <a:spLocks noChangeArrowheads="1"/>
          </p:cNvSpPr>
          <p:nvPr/>
        </p:nvSpPr>
        <p:spPr bwMode="auto">
          <a:xfrm>
            <a:off x="2971800" y="3810000"/>
            <a:ext cx="1762125" cy="12001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endParaRPr lang="es-AR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Complicated</a:t>
            </a:r>
          </a:p>
          <a:p>
            <a:pPr algn="l"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Mysterious 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28" grpId="0"/>
      <p:bldP spid="265229" grpId="0"/>
      <p:bldP spid="2652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89" name="Group 2"/>
          <p:cNvGrpSpPr>
            <a:grpSpLocks/>
          </p:cNvGrpSpPr>
          <p:nvPr/>
        </p:nvGrpSpPr>
        <p:grpSpPr bwMode="auto">
          <a:xfrm>
            <a:off x="228600" y="9067800"/>
            <a:ext cx="7467600" cy="914400"/>
            <a:chOff x="685800" y="4343400"/>
            <a:chExt cx="7467600" cy="914400"/>
          </a:xfrm>
        </p:grpSpPr>
        <p:cxnSp>
          <p:nvCxnSpPr>
            <p:cNvPr id="63587" name="Straight Connector 13"/>
            <p:cNvCxnSpPr>
              <a:cxnSpLocks noChangeShapeType="1"/>
            </p:cNvCxnSpPr>
            <p:nvPr/>
          </p:nvCxnSpPr>
          <p:spPr bwMode="auto">
            <a:xfrm>
              <a:off x="685800" y="4800600"/>
              <a:ext cx="7467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" name="Oval 14"/>
            <p:cNvSpPr/>
            <p:nvPr/>
          </p:nvSpPr>
          <p:spPr bwMode="auto">
            <a:xfrm>
              <a:off x="1219200" y="4343400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886200" y="4343400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6781800" y="4343400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5334000" y="4343400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2438400" y="4343400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grpSp>
        <p:nvGrpSpPr>
          <p:cNvPr id="63490" name="Group 35"/>
          <p:cNvGrpSpPr>
            <a:grpSpLocks/>
          </p:cNvGrpSpPr>
          <p:nvPr/>
        </p:nvGrpSpPr>
        <p:grpSpPr bwMode="auto">
          <a:xfrm>
            <a:off x="6172200" y="7696200"/>
            <a:ext cx="7467600" cy="914400"/>
            <a:chOff x="685800" y="4343400"/>
            <a:chExt cx="7467600" cy="914400"/>
          </a:xfrm>
        </p:grpSpPr>
        <p:cxnSp>
          <p:nvCxnSpPr>
            <p:cNvPr id="63581" name="Straight Connector 13"/>
            <p:cNvCxnSpPr>
              <a:cxnSpLocks noChangeShapeType="1"/>
            </p:cNvCxnSpPr>
            <p:nvPr/>
          </p:nvCxnSpPr>
          <p:spPr bwMode="auto">
            <a:xfrm>
              <a:off x="685800" y="4800600"/>
              <a:ext cx="7467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8" name="Oval 37"/>
            <p:cNvSpPr/>
            <p:nvPr/>
          </p:nvSpPr>
          <p:spPr bwMode="auto">
            <a:xfrm>
              <a:off x="1219200" y="4343400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3886200" y="4343400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6781800" y="4343400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5334000" y="4343400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2438400" y="4343400"/>
              <a:ext cx="914400" cy="914400"/>
            </a:xfrm>
            <a:prstGeom prst="ellipse">
              <a:avLst/>
            </a:prstGeom>
            <a:solidFill>
              <a:srgbClr val="800000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r>
                <a:rPr lang="en-US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/>
              </a: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4" name="Freeform 3"/>
          <p:cNvSpPr/>
          <p:nvPr/>
        </p:nvSpPr>
        <p:spPr>
          <a:xfrm>
            <a:off x="73025" y="4314825"/>
            <a:ext cx="1225550" cy="814388"/>
          </a:xfrm>
          <a:custGeom>
            <a:avLst/>
            <a:gdLst>
              <a:gd name="connsiteX0" fmla="*/ 1226418 w 1226418"/>
              <a:gd name="connsiteY0" fmla="*/ 0 h 815340"/>
              <a:gd name="connsiteX1" fmla="*/ 259525 w 1226418"/>
              <a:gd name="connsiteY1" fmla="*/ 447339 h 81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26418" h="815340">
                <a:moveTo>
                  <a:pt x="1226418" y="0"/>
                </a:moveTo>
                <a:cubicBezTo>
                  <a:pt x="395419" y="614490"/>
                  <a:pt x="-435580" y="1228980"/>
                  <a:pt x="259525" y="447339"/>
                </a:cubicBezTo>
              </a:path>
            </a:pathLst>
          </a:custGeom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822325" y="4416425"/>
            <a:ext cx="2295525" cy="1009650"/>
          </a:xfrm>
          <a:custGeom>
            <a:avLst/>
            <a:gdLst>
              <a:gd name="connsiteX0" fmla="*/ 0 w 2294569"/>
              <a:gd name="connsiteY0" fmla="*/ 1010121 h 1010121"/>
              <a:gd name="connsiteX1" fmla="*/ 230900 w 2294569"/>
              <a:gd name="connsiteY1" fmla="*/ 894678 h 1010121"/>
              <a:gd name="connsiteX2" fmla="*/ 2294569 w 2294569"/>
              <a:gd name="connsiteY2" fmla="*/ 0 h 1010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4569" h="1010121">
                <a:moveTo>
                  <a:pt x="0" y="1010121"/>
                </a:moveTo>
                <a:lnTo>
                  <a:pt x="230900" y="894678"/>
                </a:lnTo>
                <a:cubicBezTo>
                  <a:pt x="613328" y="726325"/>
                  <a:pt x="1503256" y="940374"/>
                  <a:pt x="2294569" y="0"/>
                </a:cubicBezTo>
              </a:path>
            </a:pathLst>
          </a:custGeom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8600" y="6013450"/>
            <a:ext cx="7648575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A very long wavelength  configuration</a:t>
            </a:r>
          </a:p>
          <a:p>
            <a:pPr>
              <a:defRPr/>
            </a:pPr>
            <a:r>
              <a:rPr lang="en-US" dirty="0"/>
              <a:t> gives you little local opportunity to speculate </a:t>
            </a:r>
            <a:r>
              <a:rPr lang="en-US" dirty="0">
                <a:sym typeface="Wingdings"/>
              </a:rPr>
              <a:t> less energy</a:t>
            </a:r>
            <a:endParaRPr lang="en-US" dirty="0"/>
          </a:p>
        </p:txBody>
      </p:sp>
      <p:cxnSp>
        <p:nvCxnSpPr>
          <p:cNvPr id="63494" name="Straight Connector 13"/>
          <p:cNvCxnSpPr>
            <a:cxnSpLocks noChangeShapeType="1"/>
          </p:cNvCxnSpPr>
          <p:nvPr/>
        </p:nvCxnSpPr>
        <p:spPr bwMode="auto">
          <a:xfrm>
            <a:off x="2371725" y="1203325"/>
            <a:ext cx="4029075" cy="1588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495" name="Straight Connector 38"/>
          <p:cNvCxnSpPr>
            <a:cxnSpLocks noChangeShapeType="1"/>
          </p:cNvCxnSpPr>
          <p:nvPr/>
        </p:nvCxnSpPr>
        <p:spPr bwMode="auto">
          <a:xfrm flipH="1">
            <a:off x="3481388" y="427038"/>
            <a:ext cx="1587" cy="2651125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496" name="Straight Connector 37"/>
          <p:cNvCxnSpPr>
            <a:cxnSpLocks noChangeShapeType="1"/>
          </p:cNvCxnSpPr>
          <p:nvPr/>
        </p:nvCxnSpPr>
        <p:spPr bwMode="auto">
          <a:xfrm flipH="1">
            <a:off x="4756150" y="381000"/>
            <a:ext cx="0" cy="27432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497" name="Straight Connector 13"/>
          <p:cNvCxnSpPr>
            <a:cxnSpLocks noChangeShapeType="1"/>
          </p:cNvCxnSpPr>
          <p:nvPr/>
        </p:nvCxnSpPr>
        <p:spPr bwMode="auto">
          <a:xfrm>
            <a:off x="2289175" y="2301875"/>
            <a:ext cx="4029075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" name="Oval 52"/>
          <p:cNvSpPr/>
          <p:nvPr/>
        </p:nvSpPr>
        <p:spPr bwMode="auto">
          <a:xfrm>
            <a:off x="3235325" y="974725"/>
            <a:ext cx="492125" cy="549275"/>
          </a:xfrm>
          <a:prstGeom prst="ellipse">
            <a:avLst/>
          </a:prstGeom>
          <a:solidFill>
            <a:srgbClr val="80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4" name="Oval 53"/>
          <p:cNvSpPr/>
          <p:nvPr/>
        </p:nvSpPr>
        <p:spPr bwMode="auto">
          <a:xfrm>
            <a:off x="4510088" y="974725"/>
            <a:ext cx="492125" cy="549275"/>
          </a:xfrm>
          <a:prstGeom prst="ellipse">
            <a:avLst/>
          </a:prstGeom>
          <a:solidFill>
            <a:srgbClr val="80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5" name="Oval 54"/>
          <p:cNvSpPr/>
          <p:nvPr/>
        </p:nvSpPr>
        <p:spPr bwMode="auto">
          <a:xfrm>
            <a:off x="4510088" y="2027238"/>
            <a:ext cx="492125" cy="547687"/>
          </a:xfrm>
          <a:prstGeom prst="ellipse">
            <a:avLst/>
          </a:prstGeom>
          <a:solidFill>
            <a:srgbClr val="80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" name="Oval 55"/>
          <p:cNvSpPr/>
          <p:nvPr/>
        </p:nvSpPr>
        <p:spPr bwMode="auto">
          <a:xfrm>
            <a:off x="3235325" y="2027238"/>
            <a:ext cx="492125" cy="547687"/>
          </a:xfrm>
          <a:prstGeom prst="ellipse">
            <a:avLst/>
          </a:prstGeom>
          <a:solidFill>
            <a:srgbClr val="80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83000" y="685800"/>
            <a:ext cx="8715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1 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1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733800" y="2392363"/>
            <a:ext cx="7937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1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1</a:t>
            </a: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714625" y="1447800"/>
            <a:ext cx="3000375" cy="528638"/>
            <a:chOff x="1695622" y="1600200"/>
            <a:chExt cx="4919721" cy="598834"/>
          </a:xfrm>
        </p:grpSpPr>
        <p:sp>
          <p:nvSpPr>
            <p:cNvPr id="58" name="TextBox 57"/>
            <p:cNvSpPr txBox="1"/>
            <p:nvPr/>
          </p:nvSpPr>
          <p:spPr>
            <a:xfrm>
              <a:off x="1695622" y="1675729"/>
              <a:ext cx="1301513" cy="5233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/>
                <a:t>1</a:t>
              </a:r>
              <a:r>
                <a:rPr lang="en-US" dirty="0">
                  <a:sym typeface="Wingdings"/>
                </a:rPr>
                <a:t></a:t>
              </a:r>
              <a:r>
                <a:rPr lang="en-US" dirty="0"/>
                <a:t>1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936391" y="1600200"/>
              <a:ext cx="1678952" cy="52330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/>
                <a:t>1.1</a:t>
              </a:r>
              <a:r>
                <a:rPr lang="en-US" dirty="0">
                  <a:sym typeface="Wingdings"/>
                </a:rPr>
                <a:t></a:t>
              </a:r>
              <a:r>
                <a:rPr lang="en-US" dirty="0"/>
                <a:t>1</a:t>
              </a:r>
            </a:p>
          </p:txBody>
        </p:sp>
      </p:grpSp>
      <p:sp>
        <p:nvSpPr>
          <p:cNvPr id="6" name="Freeform 5"/>
          <p:cNvSpPr/>
          <p:nvPr/>
        </p:nvSpPr>
        <p:spPr>
          <a:xfrm>
            <a:off x="1981200" y="1755775"/>
            <a:ext cx="2227263" cy="1236663"/>
          </a:xfrm>
          <a:custGeom>
            <a:avLst/>
            <a:gdLst>
              <a:gd name="connsiteX0" fmla="*/ 0 w 4127337"/>
              <a:gd name="connsiteY0" fmla="*/ 1540794 h 2060284"/>
              <a:gd name="connsiteX1" fmla="*/ 187606 w 4127337"/>
              <a:gd name="connsiteY1" fmla="*/ 2060284 h 2060284"/>
              <a:gd name="connsiteX2" fmla="*/ 2987268 w 4127337"/>
              <a:gd name="connsiteY2" fmla="*/ 25612 h 2060284"/>
              <a:gd name="connsiteX3" fmla="*/ 4127337 w 4127337"/>
              <a:gd name="connsiteY3" fmla="*/ 11182 h 2060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7337" h="2060284">
                <a:moveTo>
                  <a:pt x="0" y="1540794"/>
                </a:moveTo>
                <a:lnTo>
                  <a:pt x="187606" y="2060284"/>
                </a:lnTo>
                <a:lnTo>
                  <a:pt x="2987268" y="25612"/>
                </a:lnTo>
                <a:cubicBezTo>
                  <a:pt x="3461853" y="-21842"/>
                  <a:pt x="3083237" y="11182"/>
                  <a:pt x="4127337" y="11182"/>
                </a:cubicBezTo>
              </a:path>
            </a:pathLst>
          </a:custGeom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2743200" y="1447800"/>
            <a:ext cx="2992438" cy="539750"/>
            <a:chOff x="1700103" y="1676400"/>
            <a:chExt cx="4872475" cy="526599"/>
          </a:xfrm>
        </p:grpSpPr>
        <p:sp>
          <p:nvSpPr>
            <p:cNvPr id="60" name="TextBox 59"/>
            <p:cNvSpPr txBox="1"/>
            <p:nvPr/>
          </p:nvSpPr>
          <p:spPr>
            <a:xfrm>
              <a:off x="1700103" y="1752293"/>
              <a:ext cx="1292433" cy="45070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/>
                <a:t>3</a:t>
              </a:r>
              <a:r>
                <a:rPr lang="en-US" dirty="0">
                  <a:sym typeface="Wingdings"/>
                </a:rPr>
                <a:t></a:t>
              </a:r>
              <a:r>
                <a:rPr lang="en-US" dirty="0"/>
                <a:t>1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905338" y="1676400"/>
              <a:ext cx="1667240" cy="45070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dirty="0"/>
                <a:t>3.3</a:t>
              </a:r>
              <a:r>
                <a:rPr lang="en-US" dirty="0">
                  <a:sym typeface="Wingdings"/>
                </a:rPr>
                <a:t></a:t>
              </a:r>
              <a:r>
                <a:rPr lang="en-US" dirty="0"/>
                <a:t>1</a:t>
              </a: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828800" y="3581400"/>
            <a:ext cx="3581400" cy="635000"/>
            <a:chOff x="685800" y="2057400"/>
            <a:chExt cx="8077200" cy="635000"/>
          </a:xfrm>
        </p:grpSpPr>
        <p:sp>
          <p:nvSpPr>
            <p:cNvPr id="63" name="Freeform 9"/>
            <p:cNvSpPr>
              <a:spLocks/>
            </p:cNvSpPr>
            <p:nvPr/>
          </p:nvSpPr>
          <p:spPr bwMode="auto">
            <a:xfrm>
              <a:off x="685800" y="2057400"/>
              <a:ext cx="4124528" cy="609600"/>
            </a:xfrm>
            <a:custGeom>
              <a:avLst/>
              <a:gdLst/>
              <a:ahLst/>
              <a:cxnLst>
                <a:cxn ang="0">
                  <a:pos x="0" y="208"/>
                </a:cxn>
                <a:cxn ang="0">
                  <a:pos x="192" y="16"/>
                </a:cxn>
                <a:cxn ang="0">
                  <a:pos x="384" y="208"/>
                </a:cxn>
                <a:cxn ang="0">
                  <a:pos x="576" y="352"/>
                </a:cxn>
                <a:cxn ang="0">
                  <a:pos x="912" y="16"/>
                </a:cxn>
                <a:cxn ang="0">
                  <a:pos x="1152" y="256"/>
                </a:cxn>
              </a:cxnLst>
              <a:rect l="0" t="0" r="r" b="b"/>
              <a:pathLst>
                <a:path w="1152" h="384">
                  <a:moveTo>
                    <a:pt x="0" y="208"/>
                  </a:moveTo>
                  <a:cubicBezTo>
                    <a:pt x="64" y="112"/>
                    <a:pt x="128" y="16"/>
                    <a:pt x="192" y="16"/>
                  </a:cubicBezTo>
                  <a:cubicBezTo>
                    <a:pt x="256" y="16"/>
                    <a:pt x="320" y="152"/>
                    <a:pt x="384" y="208"/>
                  </a:cubicBezTo>
                  <a:cubicBezTo>
                    <a:pt x="448" y="264"/>
                    <a:pt x="488" y="384"/>
                    <a:pt x="576" y="352"/>
                  </a:cubicBezTo>
                  <a:cubicBezTo>
                    <a:pt x="664" y="320"/>
                    <a:pt x="816" y="32"/>
                    <a:pt x="912" y="16"/>
                  </a:cubicBezTo>
                  <a:cubicBezTo>
                    <a:pt x="1008" y="0"/>
                    <a:pt x="1112" y="216"/>
                    <a:pt x="1152" y="256"/>
                  </a:cubicBezTo>
                </a:path>
              </a:pathLst>
            </a:custGeom>
            <a:noFill/>
            <a:ln w="571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64" name="Freeform 10"/>
            <p:cNvSpPr>
              <a:spLocks/>
            </p:cNvSpPr>
            <p:nvPr/>
          </p:nvSpPr>
          <p:spPr bwMode="auto">
            <a:xfrm flipV="1">
              <a:off x="4638472" y="2082800"/>
              <a:ext cx="4124528" cy="609600"/>
            </a:xfrm>
            <a:custGeom>
              <a:avLst/>
              <a:gdLst/>
              <a:ahLst/>
              <a:cxnLst>
                <a:cxn ang="0">
                  <a:pos x="0" y="208"/>
                </a:cxn>
                <a:cxn ang="0">
                  <a:pos x="192" y="16"/>
                </a:cxn>
                <a:cxn ang="0">
                  <a:pos x="384" y="208"/>
                </a:cxn>
                <a:cxn ang="0">
                  <a:pos x="576" y="352"/>
                </a:cxn>
                <a:cxn ang="0">
                  <a:pos x="912" y="16"/>
                </a:cxn>
                <a:cxn ang="0">
                  <a:pos x="1152" y="256"/>
                </a:cxn>
              </a:cxnLst>
              <a:rect l="0" t="0" r="r" b="b"/>
              <a:pathLst>
                <a:path w="1152" h="384">
                  <a:moveTo>
                    <a:pt x="0" y="208"/>
                  </a:moveTo>
                  <a:cubicBezTo>
                    <a:pt x="64" y="112"/>
                    <a:pt x="128" y="16"/>
                    <a:pt x="192" y="16"/>
                  </a:cubicBezTo>
                  <a:cubicBezTo>
                    <a:pt x="256" y="16"/>
                    <a:pt x="320" y="152"/>
                    <a:pt x="384" y="208"/>
                  </a:cubicBezTo>
                  <a:cubicBezTo>
                    <a:pt x="448" y="264"/>
                    <a:pt x="488" y="384"/>
                    <a:pt x="576" y="352"/>
                  </a:cubicBezTo>
                  <a:cubicBezTo>
                    <a:pt x="664" y="320"/>
                    <a:pt x="816" y="32"/>
                    <a:pt x="912" y="16"/>
                  </a:cubicBezTo>
                  <a:cubicBezTo>
                    <a:pt x="1008" y="0"/>
                    <a:pt x="1112" y="216"/>
                    <a:pt x="1152" y="256"/>
                  </a:cubicBezTo>
                </a:path>
              </a:pathLst>
            </a:custGeom>
            <a:noFill/>
            <a:ln w="571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74" name="Group 73"/>
          <p:cNvGrpSpPr>
            <a:grpSpLocks/>
          </p:cNvGrpSpPr>
          <p:nvPr/>
        </p:nvGrpSpPr>
        <p:grpSpPr bwMode="auto">
          <a:xfrm>
            <a:off x="1447800" y="5181600"/>
            <a:ext cx="13182600" cy="635000"/>
            <a:chOff x="685800" y="2057400"/>
            <a:chExt cx="8077200" cy="635000"/>
          </a:xfrm>
        </p:grpSpPr>
        <p:sp>
          <p:nvSpPr>
            <p:cNvPr id="75" name="Freeform 9"/>
            <p:cNvSpPr>
              <a:spLocks/>
            </p:cNvSpPr>
            <p:nvPr/>
          </p:nvSpPr>
          <p:spPr bwMode="auto">
            <a:xfrm>
              <a:off x="685800" y="2057400"/>
              <a:ext cx="4124197" cy="609600"/>
            </a:xfrm>
            <a:custGeom>
              <a:avLst/>
              <a:gdLst/>
              <a:ahLst/>
              <a:cxnLst>
                <a:cxn ang="0">
                  <a:pos x="0" y="208"/>
                </a:cxn>
                <a:cxn ang="0">
                  <a:pos x="192" y="16"/>
                </a:cxn>
                <a:cxn ang="0">
                  <a:pos x="384" y="208"/>
                </a:cxn>
                <a:cxn ang="0">
                  <a:pos x="576" y="352"/>
                </a:cxn>
                <a:cxn ang="0">
                  <a:pos x="912" y="16"/>
                </a:cxn>
                <a:cxn ang="0">
                  <a:pos x="1152" y="256"/>
                </a:cxn>
              </a:cxnLst>
              <a:rect l="0" t="0" r="r" b="b"/>
              <a:pathLst>
                <a:path w="1152" h="384">
                  <a:moveTo>
                    <a:pt x="0" y="208"/>
                  </a:moveTo>
                  <a:cubicBezTo>
                    <a:pt x="64" y="112"/>
                    <a:pt x="128" y="16"/>
                    <a:pt x="192" y="16"/>
                  </a:cubicBezTo>
                  <a:cubicBezTo>
                    <a:pt x="256" y="16"/>
                    <a:pt x="320" y="152"/>
                    <a:pt x="384" y="208"/>
                  </a:cubicBezTo>
                  <a:cubicBezTo>
                    <a:pt x="448" y="264"/>
                    <a:pt x="488" y="384"/>
                    <a:pt x="576" y="352"/>
                  </a:cubicBezTo>
                  <a:cubicBezTo>
                    <a:pt x="664" y="320"/>
                    <a:pt x="816" y="32"/>
                    <a:pt x="912" y="16"/>
                  </a:cubicBezTo>
                  <a:cubicBezTo>
                    <a:pt x="1008" y="0"/>
                    <a:pt x="1112" y="216"/>
                    <a:pt x="1152" y="256"/>
                  </a:cubicBezTo>
                </a:path>
              </a:pathLst>
            </a:custGeom>
            <a:noFill/>
            <a:ln w="571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6" name="Freeform 10"/>
            <p:cNvSpPr>
              <a:spLocks/>
            </p:cNvSpPr>
            <p:nvPr/>
          </p:nvSpPr>
          <p:spPr bwMode="auto">
            <a:xfrm flipV="1">
              <a:off x="4638803" y="2082800"/>
              <a:ext cx="4124197" cy="609600"/>
            </a:xfrm>
            <a:custGeom>
              <a:avLst/>
              <a:gdLst/>
              <a:ahLst/>
              <a:cxnLst>
                <a:cxn ang="0">
                  <a:pos x="0" y="208"/>
                </a:cxn>
                <a:cxn ang="0">
                  <a:pos x="192" y="16"/>
                </a:cxn>
                <a:cxn ang="0">
                  <a:pos x="384" y="208"/>
                </a:cxn>
                <a:cxn ang="0">
                  <a:pos x="576" y="352"/>
                </a:cxn>
                <a:cxn ang="0">
                  <a:pos x="912" y="16"/>
                </a:cxn>
                <a:cxn ang="0">
                  <a:pos x="1152" y="256"/>
                </a:cxn>
              </a:cxnLst>
              <a:rect l="0" t="0" r="r" b="b"/>
              <a:pathLst>
                <a:path w="1152" h="384">
                  <a:moveTo>
                    <a:pt x="0" y="208"/>
                  </a:moveTo>
                  <a:cubicBezTo>
                    <a:pt x="64" y="112"/>
                    <a:pt x="128" y="16"/>
                    <a:pt x="192" y="16"/>
                  </a:cubicBezTo>
                  <a:cubicBezTo>
                    <a:pt x="256" y="16"/>
                    <a:pt x="320" y="152"/>
                    <a:pt x="384" y="208"/>
                  </a:cubicBezTo>
                  <a:cubicBezTo>
                    <a:pt x="448" y="264"/>
                    <a:pt x="488" y="384"/>
                    <a:pt x="576" y="352"/>
                  </a:cubicBezTo>
                  <a:cubicBezTo>
                    <a:pt x="664" y="320"/>
                    <a:pt x="816" y="32"/>
                    <a:pt x="912" y="16"/>
                  </a:cubicBezTo>
                  <a:cubicBezTo>
                    <a:pt x="1008" y="0"/>
                    <a:pt x="1112" y="216"/>
                    <a:pt x="1152" y="256"/>
                  </a:cubicBezTo>
                </a:path>
              </a:pathLst>
            </a:custGeom>
            <a:noFill/>
            <a:ln w="5715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23" name="Rectangle 22"/>
          <p:cNvSpPr/>
          <p:nvPr/>
        </p:nvSpPr>
        <p:spPr bwMode="auto">
          <a:xfrm>
            <a:off x="6172200" y="4724400"/>
            <a:ext cx="3276600" cy="1371600"/>
          </a:xfrm>
          <a:prstGeom prst="rect">
            <a:avLst/>
          </a:prstGeom>
          <a:solidFill>
            <a:schemeClr val="accent2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524000" y="4495800"/>
            <a:ext cx="4114800" cy="528638"/>
            <a:chOff x="1524000" y="4495800"/>
            <a:chExt cx="4114800" cy="528638"/>
          </a:xfrm>
        </p:grpSpPr>
        <p:grpSp>
          <p:nvGrpSpPr>
            <p:cNvPr id="63511" name="Group 23"/>
            <p:cNvGrpSpPr>
              <a:grpSpLocks/>
            </p:cNvGrpSpPr>
            <p:nvPr/>
          </p:nvGrpSpPr>
          <p:grpSpPr bwMode="auto">
            <a:xfrm>
              <a:off x="1524000" y="4495800"/>
              <a:ext cx="4114800" cy="223838"/>
              <a:chOff x="1524000" y="4419600"/>
              <a:chExt cx="8686800" cy="300088"/>
            </a:xfrm>
          </p:grpSpPr>
          <p:grpSp>
            <p:nvGrpSpPr>
              <p:cNvPr id="63543" name="Group 21"/>
              <p:cNvGrpSpPr>
                <a:grpSpLocks/>
              </p:cNvGrpSpPr>
              <p:nvPr/>
            </p:nvGrpSpPr>
            <p:grpSpPr bwMode="auto">
              <a:xfrm>
                <a:off x="1524000" y="4419600"/>
                <a:ext cx="4419600" cy="300088"/>
                <a:chOff x="16325" y="4419600"/>
                <a:chExt cx="4419600" cy="300088"/>
              </a:xfrm>
            </p:grpSpPr>
            <p:grpSp>
              <p:nvGrpSpPr>
                <p:cNvPr id="63559" name="Group 76"/>
                <p:cNvGrpSpPr>
                  <a:grpSpLocks/>
                </p:cNvGrpSpPr>
                <p:nvPr/>
              </p:nvGrpSpPr>
              <p:grpSpPr bwMode="auto">
                <a:xfrm>
                  <a:off x="16325" y="4419600"/>
                  <a:ext cx="2268467" cy="300088"/>
                  <a:chOff x="685800" y="4343400"/>
                  <a:chExt cx="7467600" cy="914400"/>
                </a:xfrm>
              </p:grpSpPr>
              <p:cxnSp>
                <p:nvCxnSpPr>
                  <p:cNvPr id="63567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79" name="Oval 78"/>
                  <p:cNvSpPr/>
                  <p:nvPr/>
                </p:nvSpPr>
                <p:spPr bwMode="auto">
                  <a:xfrm>
                    <a:off x="1215359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80" name="Oval 79"/>
                  <p:cNvSpPr/>
                  <p:nvPr/>
                </p:nvSpPr>
                <p:spPr bwMode="auto">
                  <a:xfrm>
                    <a:off x="3885221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81" name="Oval 80"/>
                  <p:cNvSpPr/>
                  <p:nvPr/>
                </p:nvSpPr>
                <p:spPr bwMode="auto">
                  <a:xfrm>
                    <a:off x="6786769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82" name="Oval 81"/>
                  <p:cNvSpPr/>
                  <p:nvPr/>
                </p:nvSpPr>
                <p:spPr bwMode="auto">
                  <a:xfrm>
                    <a:off x="5330480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83" name="Oval 82"/>
                  <p:cNvSpPr/>
                  <p:nvPr/>
                </p:nvSpPr>
                <p:spPr bwMode="auto">
                  <a:xfrm>
                    <a:off x="2439969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63560" name="Group 83"/>
                <p:cNvGrpSpPr>
                  <a:grpSpLocks/>
                </p:cNvGrpSpPr>
                <p:nvPr/>
              </p:nvGrpSpPr>
              <p:grpSpPr bwMode="auto">
                <a:xfrm>
                  <a:off x="2167458" y="4419600"/>
                  <a:ext cx="2268467" cy="300088"/>
                  <a:chOff x="685800" y="4343400"/>
                  <a:chExt cx="7467600" cy="914400"/>
                </a:xfrm>
              </p:grpSpPr>
              <p:cxnSp>
                <p:nvCxnSpPr>
                  <p:cNvPr id="63561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86" name="Oval 85"/>
                  <p:cNvSpPr/>
                  <p:nvPr/>
                </p:nvSpPr>
                <p:spPr bwMode="auto">
                  <a:xfrm>
                    <a:off x="1216867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87" name="Oval 86"/>
                  <p:cNvSpPr/>
                  <p:nvPr/>
                </p:nvSpPr>
                <p:spPr bwMode="auto">
                  <a:xfrm>
                    <a:off x="3886729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88" name="Oval 87"/>
                  <p:cNvSpPr/>
                  <p:nvPr/>
                </p:nvSpPr>
                <p:spPr bwMode="auto">
                  <a:xfrm>
                    <a:off x="6788277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89" name="Oval 88"/>
                  <p:cNvSpPr/>
                  <p:nvPr/>
                </p:nvSpPr>
                <p:spPr bwMode="auto">
                  <a:xfrm>
                    <a:off x="5331988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90" name="Oval 89"/>
                  <p:cNvSpPr/>
                  <p:nvPr/>
                </p:nvSpPr>
                <p:spPr bwMode="auto">
                  <a:xfrm>
                    <a:off x="2441477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</p:grpSp>
          <p:grpSp>
            <p:nvGrpSpPr>
              <p:cNvPr id="63544" name="Group 90"/>
              <p:cNvGrpSpPr>
                <a:grpSpLocks/>
              </p:cNvGrpSpPr>
              <p:nvPr/>
            </p:nvGrpSpPr>
            <p:grpSpPr bwMode="auto">
              <a:xfrm>
                <a:off x="5791200" y="4419600"/>
                <a:ext cx="4419600" cy="300088"/>
                <a:chOff x="16325" y="4419600"/>
                <a:chExt cx="4419600" cy="300088"/>
              </a:xfrm>
            </p:grpSpPr>
            <p:grpSp>
              <p:nvGrpSpPr>
                <p:cNvPr id="63545" name="Group 91"/>
                <p:cNvGrpSpPr>
                  <a:grpSpLocks/>
                </p:cNvGrpSpPr>
                <p:nvPr/>
              </p:nvGrpSpPr>
              <p:grpSpPr bwMode="auto">
                <a:xfrm>
                  <a:off x="16325" y="4419600"/>
                  <a:ext cx="2268467" cy="300088"/>
                  <a:chOff x="685800" y="4343400"/>
                  <a:chExt cx="7467600" cy="914400"/>
                </a:xfrm>
              </p:grpSpPr>
              <p:cxnSp>
                <p:nvCxnSpPr>
                  <p:cNvPr id="63553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01" name="Oval 100"/>
                  <p:cNvSpPr/>
                  <p:nvPr/>
                </p:nvSpPr>
                <p:spPr bwMode="auto">
                  <a:xfrm>
                    <a:off x="1212461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02" name="Oval 101"/>
                  <p:cNvSpPr/>
                  <p:nvPr/>
                </p:nvSpPr>
                <p:spPr bwMode="auto">
                  <a:xfrm>
                    <a:off x="3882323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03" name="Oval 102"/>
                  <p:cNvSpPr/>
                  <p:nvPr/>
                </p:nvSpPr>
                <p:spPr bwMode="auto">
                  <a:xfrm>
                    <a:off x="6783864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04" name="Oval 103"/>
                  <p:cNvSpPr/>
                  <p:nvPr/>
                </p:nvSpPr>
                <p:spPr bwMode="auto">
                  <a:xfrm>
                    <a:off x="5327575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05" name="Oval 104"/>
                  <p:cNvSpPr/>
                  <p:nvPr/>
                </p:nvSpPr>
                <p:spPr bwMode="auto">
                  <a:xfrm>
                    <a:off x="2437064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63546" name="Group 92"/>
                <p:cNvGrpSpPr>
                  <a:grpSpLocks/>
                </p:cNvGrpSpPr>
                <p:nvPr/>
              </p:nvGrpSpPr>
              <p:grpSpPr bwMode="auto">
                <a:xfrm>
                  <a:off x="2167458" y="4419600"/>
                  <a:ext cx="2268467" cy="300088"/>
                  <a:chOff x="685800" y="4343400"/>
                  <a:chExt cx="7467600" cy="914400"/>
                </a:xfrm>
              </p:grpSpPr>
              <p:cxnSp>
                <p:nvCxnSpPr>
                  <p:cNvPr id="63547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95" name="Oval 94"/>
                  <p:cNvSpPr/>
                  <p:nvPr/>
                </p:nvSpPr>
                <p:spPr bwMode="auto">
                  <a:xfrm>
                    <a:off x="1213969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96" name="Oval 95"/>
                  <p:cNvSpPr/>
                  <p:nvPr/>
                </p:nvSpPr>
                <p:spPr bwMode="auto">
                  <a:xfrm>
                    <a:off x="3883831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97" name="Oval 96"/>
                  <p:cNvSpPr/>
                  <p:nvPr/>
                </p:nvSpPr>
                <p:spPr bwMode="auto">
                  <a:xfrm>
                    <a:off x="6785372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98" name="Oval 97"/>
                  <p:cNvSpPr/>
                  <p:nvPr/>
                </p:nvSpPr>
                <p:spPr bwMode="auto">
                  <a:xfrm>
                    <a:off x="5329083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99" name="Oval 98"/>
                  <p:cNvSpPr/>
                  <p:nvPr/>
                </p:nvSpPr>
                <p:spPr bwMode="auto">
                  <a:xfrm>
                    <a:off x="2438572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</p:grpSp>
        </p:grpSp>
        <p:grpSp>
          <p:nvGrpSpPr>
            <p:cNvPr id="63512" name="Group 76"/>
            <p:cNvGrpSpPr>
              <a:grpSpLocks/>
            </p:cNvGrpSpPr>
            <p:nvPr/>
          </p:nvGrpSpPr>
          <p:grpSpPr bwMode="auto">
            <a:xfrm>
              <a:off x="1524000" y="4800600"/>
              <a:ext cx="4114800" cy="223838"/>
              <a:chOff x="1524000" y="4419600"/>
              <a:chExt cx="8686800" cy="300088"/>
            </a:xfrm>
          </p:grpSpPr>
          <p:grpSp>
            <p:nvGrpSpPr>
              <p:cNvPr id="63513" name="Group 21"/>
              <p:cNvGrpSpPr>
                <a:grpSpLocks/>
              </p:cNvGrpSpPr>
              <p:nvPr/>
            </p:nvGrpSpPr>
            <p:grpSpPr bwMode="auto">
              <a:xfrm>
                <a:off x="1524000" y="4419600"/>
                <a:ext cx="4419600" cy="300088"/>
                <a:chOff x="16325" y="4419600"/>
                <a:chExt cx="4419600" cy="300088"/>
              </a:xfrm>
            </p:grpSpPr>
            <p:grpSp>
              <p:nvGrpSpPr>
                <p:cNvPr id="63529" name="Group 76"/>
                <p:cNvGrpSpPr>
                  <a:grpSpLocks/>
                </p:cNvGrpSpPr>
                <p:nvPr/>
              </p:nvGrpSpPr>
              <p:grpSpPr bwMode="auto">
                <a:xfrm>
                  <a:off x="16325" y="4419600"/>
                  <a:ext cx="2268467" cy="300088"/>
                  <a:chOff x="685800" y="4343400"/>
                  <a:chExt cx="7467600" cy="914400"/>
                </a:xfrm>
              </p:grpSpPr>
              <p:cxnSp>
                <p:nvCxnSpPr>
                  <p:cNvPr id="63537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23" name="Oval 122"/>
                  <p:cNvSpPr/>
                  <p:nvPr/>
                </p:nvSpPr>
                <p:spPr bwMode="auto">
                  <a:xfrm>
                    <a:off x="1215359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24" name="Oval 123"/>
                  <p:cNvSpPr/>
                  <p:nvPr/>
                </p:nvSpPr>
                <p:spPr bwMode="auto">
                  <a:xfrm>
                    <a:off x="3885221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25" name="Oval 124"/>
                  <p:cNvSpPr/>
                  <p:nvPr/>
                </p:nvSpPr>
                <p:spPr bwMode="auto">
                  <a:xfrm>
                    <a:off x="6786769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26" name="Oval 125"/>
                  <p:cNvSpPr/>
                  <p:nvPr/>
                </p:nvSpPr>
                <p:spPr bwMode="auto">
                  <a:xfrm>
                    <a:off x="5330480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27" name="Oval 126"/>
                  <p:cNvSpPr/>
                  <p:nvPr/>
                </p:nvSpPr>
                <p:spPr bwMode="auto">
                  <a:xfrm>
                    <a:off x="2439969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63530" name="Group 83"/>
                <p:cNvGrpSpPr>
                  <a:grpSpLocks/>
                </p:cNvGrpSpPr>
                <p:nvPr/>
              </p:nvGrpSpPr>
              <p:grpSpPr bwMode="auto">
                <a:xfrm>
                  <a:off x="2167458" y="4419600"/>
                  <a:ext cx="2268467" cy="300088"/>
                  <a:chOff x="685800" y="4343400"/>
                  <a:chExt cx="7467600" cy="914400"/>
                </a:xfrm>
              </p:grpSpPr>
              <p:cxnSp>
                <p:nvCxnSpPr>
                  <p:cNvPr id="63531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17" name="Oval 116"/>
                  <p:cNvSpPr/>
                  <p:nvPr/>
                </p:nvSpPr>
                <p:spPr bwMode="auto">
                  <a:xfrm>
                    <a:off x="1216867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18" name="Oval 117"/>
                  <p:cNvSpPr/>
                  <p:nvPr/>
                </p:nvSpPr>
                <p:spPr bwMode="auto">
                  <a:xfrm>
                    <a:off x="3886729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19" name="Oval 118"/>
                  <p:cNvSpPr/>
                  <p:nvPr/>
                </p:nvSpPr>
                <p:spPr bwMode="auto">
                  <a:xfrm>
                    <a:off x="6788277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20" name="Oval 119"/>
                  <p:cNvSpPr/>
                  <p:nvPr/>
                </p:nvSpPr>
                <p:spPr bwMode="auto">
                  <a:xfrm>
                    <a:off x="5331988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21" name="Oval 120"/>
                  <p:cNvSpPr/>
                  <p:nvPr/>
                </p:nvSpPr>
                <p:spPr bwMode="auto">
                  <a:xfrm>
                    <a:off x="2441477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</p:grpSp>
          <p:grpSp>
            <p:nvGrpSpPr>
              <p:cNvPr id="63514" name="Group 90"/>
              <p:cNvGrpSpPr>
                <a:grpSpLocks/>
              </p:cNvGrpSpPr>
              <p:nvPr/>
            </p:nvGrpSpPr>
            <p:grpSpPr bwMode="auto">
              <a:xfrm>
                <a:off x="5791200" y="4419600"/>
                <a:ext cx="4419600" cy="300088"/>
                <a:chOff x="16325" y="4419600"/>
                <a:chExt cx="4419600" cy="300088"/>
              </a:xfrm>
            </p:grpSpPr>
            <p:grpSp>
              <p:nvGrpSpPr>
                <p:cNvPr id="63515" name="Group 91"/>
                <p:cNvGrpSpPr>
                  <a:grpSpLocks/>
                </p:cNvGrpSpPr>
                <p:nvPr/>
              </p:nvGrpSpPr>
              <p:grpSpPr bwMode="auto">
                <a:xfrm>
                  <a:off x="16325" y="4419600"/>
                  <a:ext cx="2268467" cy="300088"/>
                  <a:chOff x="685800" y="4343400"/>
                  <a:chExt cx="7467600" cy="914400"/>
                </a:xfrm>
              </p:grpSpPr>
              <p:cxnSp>
                <p:nvCxnSpPr>
                  <p:cNvPr id="63523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09" name="Oval 108"/>
                  <p:cNvSpPr/>
                  <p:nvPr/>
                </p:nvSpPr>
                <p:spPr bwMode="auto">
                  <a:xfrm>
                    <a:off x="1212461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10" name="Oval 109"/>
                  <p:cNvSpPr/>
                  <p:nvPr/>
                </p:nvSpPr>
                <p:spPr bwMode="auto">
                  <a:xfrm>
                    <a:off x="3882323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11" name="Oval 110"/>
                  <p:cNvSpPr/>
                  <p:nvPr/>
                </p:nvSpPr>
                <p:spPr bwMode="auto">
                  <a:xfrm>
                    <a:off x="6783864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12" name="Oval 111"/>
                  <p:cNvSpPr/>
                  <p:nvPr/>
                </p:nvSpPr>
                <p:spPr bwMode="auto">
                  <a:xfrm>
                    <a:off x="5327575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13" name="Oval 112"/>
                  <p:cNvSpPr/>
                  <p:nvPr/>
                </p:nvSpPr>
                <p:spPr bwMode="auto">
                  <a:xfrm>
                    <a:off x="2437064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63516" name="Group 92"/>
                <p:cNvGrpSpPr>
                  <a:grpSpLocks/>
                </p:cNvGrpSpPr>
                <p:nvPr/>
              </p:nvGrpSpPr>
              <p:grpSpPr bwMode="auto">
                <a:xfrm>
                  <a:off x="2167458" y="4419600"/>
                  <a:ext cx="2268467" cy="300088"/>
                  <a:chOff x="685800" y="4343400"/>
                  <a:chExt cx="7467600" cy="914400"/>
                </a:xfrm>
              </p:grpSpPr>
              <p:cxnSp>
                <p:nvCxnSpPr>
                  <p:cNvPr id="63517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93" name="Oval 92"/>
                  <p:cNvSpPr/>
                  <p:nvPr/>
                </p:nvSpPr>
                <p:spPr bwMode="auto">
                  <a:xfrm>
                    <a:off x="1213969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94" name="Oval 93"/>
                  <p:cNvSpPr/>
                  <p:nvPr/>
                </p:nvSpPr>
                <p:spPr bwMode="auto">
                  <a:xfrm>
                    <a:off x="3883831" y="4343400"/>
                    <a:ext cx="915693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00" name="Oval 99"/>
                  <p:cNvSpPr/>
                  <p:nvPr/>
                </p:nvSpPr>
                <p:spPr bwMode="auto">
                  <a:xfrm>
                    <a:off x="6785372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06" name="Oval 105"/>
                  <p:cNvSpPr/>
                  <p:nvPr/>
                </p:nvSpPr>
                <p:spPr bwMode="auto">
                  <a:xfrm>
                    <a:off x="5329083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07" name="Oval 106"/>
                  <p:cNvSpPr/>
                  <p:nvPr/>
                </p:nvSpPr>
                <p:spPr bwMode="auto">
                  <a:xfrm>
                    <a:off x="2438572" y="4343400"/>
                    <a:ext cx="915700" cy="914400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74838" y="1828800"/>
            <a:ext cx="486886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How do we solve  the mass problem 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7" name="Group 107"/>
          <p:cNvGrpSpPr>
            <a:grpSpLocks/>
          </p:cNvGrpSpPr>
          <p:nvPr/>
        </p:nvGrpSpPr>
        <p:grpSpPr bwMode="auto">
          <a:xfrm>
            <a:off x="0" y="-228600"/>
            <a:ext cx="2895600" cy="3581400"/>
            <a:chOff x="685800" y="3962400"/>
            <a:chExt cx="2895600" cy="3581400"/>
          </a:xfrm>
        </p:grpSpPr>
        <p:pic>
          <p:nvPicPr>
            <p:cNvPr id="65627" name="Picture 10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191000"/>
              <a:ext cx="2667000" cy="3176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0" name="Rectangle 109"/>
            <p:cNvSpPr/>
            <p:nvPr/>
          </p:nvSpPr>
          <p:spPr bwMode="auto">
            <a:xfrm>
              <a:off x="685800" y="5486400"/>
              <a:ext cx="2209800" cy="2057400"/>
            </a:xfrm>
            <a:prstGeom prst="rect">
              <a:avLst/>
            </a:prstGeom>
            <a:solidFill>
              <a:schemeClr val="accent2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2057400" y="3962400"/>
              <a:ext cx="1524000" cy="3429000"/>
            </a:xfrm>
            <a:prstGeom prst="rect">
              <a:avLst/>
            </a:prstGeom>
            <a:solidFill>
              <a:schemeClr val="accent2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4133" name="Text Box 5"/>
          <p:cNvSpPr txBox="1">
            <a:spLocks noChangeArrowheads="1"/>
          </p:cNvSpPr>
          <p:nvPr/>
        </p:nvSpPr>
        <p:spPr bwMode="auto">
          <a:xfrm>
            <a:off x="1066800" y="9677400"/>
            <a:ext cx="8424863" cy="30130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Deforma la esfera  </a:t>
            </a:r>
          </a:p>
          <a:p>
            <a:pPr algn="l" eaLnBrk="1" hangingPunct="1">
              <a:defRPr/>
            </a:pPr>
            <a:r>
              <a:rPr lang="es-AR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Rompe la simetría</a:t>
            </a:r>
          </a:p>
          <a:p>
            <a:pPr algn="l" eaLnBrk="1" hangingPunct="1">
              <a:defRPr/>
            </a:pPr>
            <a:r>
              <a:rPr lang="es-AR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Le da masa al electrón</a:t>
            </a:r>
          </a:p>
          <a:p>
            <a:pPr algn="l" eaLnBrk="1" hangingPunct="1">
              <a:defRPr/>
            </a:pPr>
            <a:r>
              <a:rPr lang="es-AR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Hace que los átomos tenga un tamaño finito</a:t>
            </a:r>
          </a:p>
          <a:p>
            <a:pPr algn="l" eaLnBrk="1" hangingPunct="1">
              <a:defRPr/>
            </a:pPr>
            <a:r>
              <a:rPr lang="es-AR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Tratar de hacer rotar la esfera en otras direcciones</a:t>
            </a:r>
          </a:p>
          <a:p>
            <a:pPr algn="l" eaLnBrk="1" hangingPunct="1">
              <a:defRPr/>
            </a:pPr>
            <a:r>
              <a:rPr lang="es-AR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es muy difícil, las partículas tendrán una masa muy </a:t>
            </a:r>
          </a:p>
          <a:p>
            <a:pPr algn="l" eaLnBrk="1" hangingPunct="1">
              <a:defRPr/>
            </a:pPr>
            <a:r>
              <a:rPr lang="es-AR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grande  Bosones W y Z , fueron descubiertos en el CERN en 1983. </a:t>
            </a:r>
          </a:p>
          <a:p>
            <a:pPr algn="l" eaLnBrk="1" hangingPunct="1">
              <a:defRPr/>
            </a:pPr>
            <a:r>
              <a:rPr lang="es-AR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Su masa sería un valor muy “extraño”. </a:t>
            </a:r>
            <a:endParaRPr lang="en-US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4150" name="Text Box 22"/>
          <p:cNvSpPr txBox="1">
            <a:spLocks noChangeArrowheads="1"/>
          </p:cNvSpPr>
          <p:nvPr/>
        </p:nvSpPr>
        <p:spPr bwMode="auto">
          <a:xfrm>
            <a:off x="1751013" y="3733800"/>
            <a:ext cx="185737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65540" name="Group 82"/>
          <p:cNvGrpSpPr>
            <a:grpSpLocks/>
          </p:cNvGrpSpPr>
          <p:nvPr/>
        </p:nvGrpSpPr>
        <p:grpSpPr bwMode="auto">
          <a:xfrm>
            <a:off x="4114800" y="4114800"/>
            <a:ext cx="9525000" cy="5257800"/>
            <a:chOff x="624" y="1056"/>
            <a:chExt cx="3888" cy="1968"/>
          </a:xfrm>
        </p:grpSpPr>
        <p:grpSp>
          <p:nvGrpSpPr>
            <p:cNvPr id="65554" name="Group 4"/>
            <p:cNvGrpSpPr>
              <a:grpSpLocks/>
            </p:cNvGrpSpPr>
            <p:nvPr/>
          </p:nvGrpSpPr>
          <p:grpSpPr bwMode="auto">
            <a:xfrm>
              <a:off x="624" y="1056"/>
              <a:ext cx="3888" cy="1968"/>
              <a:chOff x="528" y="1200"/>
              <a:chExt cx="3888" cy="1968"/>
            </a:xfrm>
          </p:grpSpPr>
          <p:sp>
            <p:nvSpPr>
              <p:cNvPr id="54" name="Line 5"/>
              <p:cNvSpPr>
                <a:spLocks noChangeShapeType="1"/>
              </p:cNvSpPr>
              <p:nvPr/>
            </p:nvSpPr>
            <p:spPr bwMode="auto">
              <a:xfrm flipV="1">
                <a:off x="624" y="1440"/>
                <a:ext cx="864" cy="172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55" name="Line 6"/>
              <p:cNvSpPr>
                <a:spLocks noChangeShapeType="1"/>
              </p:cNvSpPr>
              <p:nvPr/>
            </p:nvSpPr>
            <p:spPr bwMode="auto">
              <a:xfrm flipV="1">
                <a:off x="1152" y="1440"/>
                <a:ext cx="864" cy="172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56" name="Line 7"/>
              <p:cNvSpPr>
                <a:spLocks noChangeShapeType="1"/>
              </p:cNvSpPr>
              <p:nvPr/>
            </p:nvSpPr>
            <p:spPr bwMode="auto">
              <a:xfrm flipV="1">
                <a:off x="624" y="3168"/>
                <a:ext cx="2928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57" name="Line 8"/>
              <p:cNvSpPr>
                <a:spLocks noChangeShapeType="1"/>
              </p:cNvSpPr>
              <p:nvPr/>
            </p:nvSpPr>
            <p:spPr bwMode="auto">
              <a:xfrm flipV="1">
                <a:off x="1680" y="1440"/>
                <a:ext cx="864" cy="172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58" name="Line 9"/>
              <p:cNvSpPr>
                <a:spLocks noChangeShapeType="1"/>
              </p:cNvSpPr>
              <p:nvPr/>
            </p:nvSpPr>
            <p:spPr bwMode="auto">
              <a:xfrm flipV="1">
                <a:off x="864" y="2688"/>
                <a:ext cx="2928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59" name="Line 10"/>
              <p:cNvSpPr>
                <a:spLocks noChangeShapeType="1"/>
              </p:cNvSpPr>
              <p:nvPr/>
            </p:nvSpPr>
            <p:spPr bwMode="auto">
              <a:xfrm flipV="1">
                <a:off x="1104" y="2256"/>
                <a:ext cx="2928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0" name="Line 11"/>
              <p:cNvSpPr>
                <a:spLocks noChangeShapeType="1"/>
              </p:cNvSpPr>
              <p:nvPr/>
            </p:nvSpPr>
            <p:spPr bwMode="auto">
              <a:xfrm flipV="1">
                <a:off x="1296" y="1824"/>
                <a:ext cx="2928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1" name="Line 12"/>
              <p:cNvSpPr>
                <a:spLocks noChangeShapeType="1"/>
              </p:cNvSpPr>
              <p:nvPr/>
            </p:nvSpPr>
            <p:spPr bwMode="auto">
              <a:xfrm flipV="1">
                <a:off x="1488" y="1440"/>
                <a:ext cx="2928" cy="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2" name="Oval 13"/>
              <p:cNvSpPr>
                <a:spLocks noChangeArrowheads="1"/>
              </p:cNvSpPr>
              <p:nvPr/>
            </p:nvSpPr>
            <p:spPr bwMode="auto">
              <a:xfrm>
                <a:off x="528" y="292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3" name="Oval 14"/>
              <p:cNvSpPr>
                <a:spLocks noChangeArrowheads="1"/>
              </p:cNvSpPr>
              <p:nvPr/>
            </p:nvSpPr>
            <p:spPr bwMode="auto">
              <a:xfrm>
                <a:off x="1872" y="1200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4" name="Oval 15"/>
              <p:cNvSpPr>
                <a:spLocks noChangeArrowheads="1"/>
              </p:cNvSpPr>
              <p:nvPr/>
            </p:nvSpPr>
            <p:spPr bwMode="auto">
              <a:xfrm>
                <a:off x="1728" y="1584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5" name="Oval 16"/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6" name="Oval 17"/>
              <p:cNvSpPr>
                <a:spLocks noChangeArrowheads="1"/>
              </p:cNvSpPr>
              <p:nvPr/>
            </p:nvSpPr>
            <p:spPr bwMode="auto">
              <a:xfrm>
                <a:off x="1056" y="292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7" name="Oval 18"/>
              <p:cNvSpPr>
                <a:spLocks noChangeArrowheads="1"/>
              </p:cNvSpPr>
              <p:nvPr/>
            </p:nvSpPr>
            <p:spPr bwMode="auto">
              <a:xfrm>
                <a:off x="1296" y="244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8" name="Oval 19"/>
              <p:cNvSpPr>
                <a:spLocks noChangeArrowheads="1"/>
              </p:cNvSpPr>
              <p:nvPr/>
            </p:nvSpPr>
            <p:spPr bwMode="auto">
              <a:xfrm>
                <a:off x="1344" y="1200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69" name="Oval 20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>
                <a:off x="960" y="2016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1" name="Oval 22"/>
              <p:cNvSpPr>
                <a:spLocks noChangeArrowheads="1"/>
              </p:cNvSpPr>
              <p:nvPr/>
            </p:nvSpPr>
            <p:spPr bwMode="auto">
              <a:xfrm>
                <a:off x="720" y="244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2" name="Line 23"/>
              <p:cNvSpPr>
                <a:spLocks noChangeShapeType="1"/>
              </p:cNvSpPr>
              <p:nvPr/>
            </p:nvSpPr>
            <p:spPr bwMode="auto">
              <a:xfrm flipV="1">
                <a:off x="2784" y="1440"/>
                <a:ext cx="864" cy="172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3" name="Line 24"/>
              <p:cNvSpPr>
                <a:spLocks noChangeShapeType="1"/>
              </p:cNvSpPr>
              <p:nvPr/>
            </p:nvSpPr>
            <p:spPr bwMode="auto">
              <a:xfrm flipV="1">
                <a:off x="3312" y="1440"/>
                <a:ext cx="864" cy="172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4" name="Oval 25"/>
              <p:cNvSpPr>
                <a:spLocks noChangeArrowheads="1"/>
              </p:cNvSpPr>
              <p:nvPr/>
            </p:nvSpPr>
            <p:spPr bwMode="auto">
              <a:xfrm>
                <a:off x="2688" y="292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>
                <a:off x="4032" y="1200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6" name="Oval 27"/>
              <p:cNvSpPr>
                <a:spLocks noChangeArrowheads="1"/>
              </p:cNvSpPr>
              <p:nvPr/>
            </p:nvSpPr>
            <p:spPr bwMode="auto">
              <a:xfrm>
                <a:off x="3888" y="1584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7" name="Oval 28"/>
              <p:cNvSpPr>
                <a:spLocks noChangeArrowheads="1"/>
              </p:cNvSpPr>
              <p:nvPr/>
            </p:nvSpPr>
            <p:spPr bwMode="auto">
              <a:xfrm>
                <a:off x="3648" y="2016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8" name="Oval 29"/>
              <p:cNvSpPr>
                <a:spLocks noChangeArrowheads="1"/>
              </p:cNvSpPr>
              <p:nvPr/>
            </p:nvSpPr>
            <p:spPr bwMode="auto">
              <a:xfrm>
                <a:off x="3216" y="292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79" name="Oval 30"/>
              <p:cNvSpPr>
                <a:spLocks noChangeArrowheads="1"/>
              </p:cNvSpPr>
              <p:nvPr/>
            </p:nvSpPr>
            <p:spPr bwMode="auto">
              <a:xfrm>
                <a:off x="3456" y="244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0" name="Oval 31"/>
              <p:cNvSpPr>
                <a:spLocks noChangeArrowheads="1"/>
              </p:cNvSpPr>
              <p:nvPr/>
            </p:nvSpPr>
            <p:spPr bwMode="auto">
              <a:xfrm>
                <a:off x="3504" y="1200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1" name="Oval 32"/>
              <p:cNvSpPr>
                <a:spLocks noChangeArrowheads="1"/>
              </p:cNvSpPr>
              <p:nvPr/>
            </p:nvSpPr>
            <p:spPr bwMode="auto">
              <a:xfrm>
                <a:off x="3312" y="1584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2" name="Oval 33"/>
              <p:cNvSpPr>
                <a:spLocks noChangeArrowheads="1"/>
              </p:cNvSpPr>
              <p:nvPr/>
            </p:nvSpPr>
            <p:spPr bwMode="auto">
              <a:xfrm>
                <a:off x="3168" y="2016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3" name="Oval 34"/>
              <p:cNvSpPr>
                <a:spLocks noChangeArrowheads="1"/>
              </p:cNvSpPr>
              <p:nvPr/>
            </p:nvSpPr>
            <p:spPr bwMode="auto">
              <a:xfrm>
                <a:off x="2928" y="244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4" name="Line 35"/>
              <p:cNvSpPr>
                <a:spLocks noChangeShapeType="1"/>
              </p:cNvSpPr>
              <p:nvPr/>
            </p:nvSpPr>
            <p:spPr bwMode="auto">
              <a:xfrm flipV="1">
                <a:off x="1680" y="1440"/>
                <a:ext cx="864" cy="172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5" name="Line 36"/>
              <p:cNvSpPr>
                <a:spLocks noChangeShapeType="1"/>
              </p:cNvSpPr>
              <p:nvPr/>
            </p:nvSpPr>
            <p:spPr bwMode="auto">
              <a:xfrm flipV="1">
                <a:off x="2208" y="1440"/>
                <a:ext cx="864" cy="172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6" name="Oval 37"/>
              <p:cNvSpPr>
                <a:spLocks noChangeArrowheads="1"/>
              </p:cNvSpPr>
              <p:nvPr/>
            </p:nvSpPr>
            <p:spPr bwMode="auto">
              <a:xfrm>
                <a:off x="1584" y="292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7" name="Oval 38"/>
              <p:cNvSpPr>
                <a:spLocks noChangeArrowheads="1"/>
              </p:cNvSpPr>
              <p:nvPr/>
            </p:nvSpPr>
            <p:spPr bwMode="auto">
              <a:xfrm>
                <a:off x="2928" y="1200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8" name="Oval 39"/>
              <p:cNvSpPr>
                <a:spLocks noChangeArrowheads="1"/>
              </p:cNvSpPr>
              <p:nvPr/>
            </p:nvSpPr>
            <p:spPr bwMode="auto">
              <a:xfrm>
                <a:off x="2784" y="1584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89" name="Oval 40"/>
              <p:cNvSpPr>
                <a:spLocks noChangeArrowheads="1"/>
              </p:cNvSpPr>
              <p:nvPr/>
            </p:nvSpPr>
            <p:spPr bwMode="auto">
              <a:xfrm>
                <a:off x="2544" y="2016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0" name="Oval 41"/>
              <p:cNvSpPr>
                <a:spLocks noChangeArrowheads="1"/>
              </p:cNvSpPr>
              <p:nvPr/>
            </p:nvSpPr>
            <p:spPr bwMode="auto">
              <a:xfrm>
                <a:off x="2112" y="292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1" name="Oval 42"/>
              <p:cNvSpPr>
                <a:spLocks noChangeArrowheads="1"/>
              </p:cNvSpPr>
              <p:nvPr/>
            </p:nvSpPr>
            <p:spPr bwMode="auto">
              <a:xfrm>
                <a:off x="2304" y="244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2" name="Oval 43"/>
              <p:cNvSpPr>
                <a:spLocks noChangeArrowheads="1"/>
              </p:cNvSpPr>
              <p:nvPr/>
            </p:nvSpPr>
            <p:spPr bwMode="auto">
              <a:xfrm>
                <a:off x="2400" y="1200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3" name="Oval 44"/>
              <p:cNvSpPr>
                <a:spLocks noChangeArrowheads="1"/>
              </p:cNvSpPr>
              <p:nvPr/>
            </p:nvSpPr>
            <p:spPr bwMode="auto">
              <a:xfrm>
                <a:off x="2208" y="1584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4" name="Oval 45"/>
              <p:cNvSpPr>
                <a:spLocks noChangeArrowheads="1"/>
              </p:cNvSpPr>
              <p:nvPr/>
            </p:nvSpPr>
            <p:spPr bwMode="auto">
              <a:xfrm>
                <a:off x="2016" y="2016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95" name="Oval 46"/>
              <p:cNvSpPr>
                <a:spLocks noChangeArrowheads="1"/>
              </p:cNvSpPr>
              <p:nvPr/>
            </p:nvSpPr>
            <p:spPr bwMode="auto">
              <a:xfrm>
                <a:off x="1824" y="2448"/>
                <a:ext cx="240" cy="240"/>
              </a:xfrm>
              <a:prstGeom prst="ellipse">
                <a:avLst/>
              </a:prstGeom>
              <a:noFill/>
              <a:ln w="12700">
                <a:solidFill>
                  <a:srgbClr val="66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  <p:sp>
          <p:nvSpPr>
            <p:cNvPr id="24" name="Oval 52"/>
            <p:cNvSpPr>
              <a:spLocks noChangeArrowheads="1"/>
            </p:cNvSpPr>
            <p:nvPr/>
          </p:nvSpPr>
          <p:spPr bwMode="auto">
            <a:xfrm>
              <a:off x="3312" y="288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5" name="Oval 53"/>
            <p:cNvSpPr>
              <a:spLocks noChangeArrowheads="1"/>
            </p:cNvSpPr>
            <p:nvPr/>
          </p:nvSpPr>
          <p:spPr bwMode="auto">
            <a:xfrm>
              <a:off x="3552" y="240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6" name="Oval 54"/>
            <p:cNvSpPr>
              <a:spLocks noChangeArrowheads="1"/>
            </p:cNvSpPr>
            <p:nvPr/>
          </p:nvSpPr>
          <p:spPr bwMode="auto">
            <a:xfrm>
              <a:off x="3744" y="1968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7" name="Oval 55"/>
            <p:cNvSpPr>
              <a:spLocks noChangeArrowheads="1"/>
            </p:cNvSpPr>
            <p:nvPr/>
          </p:nvSpPr>
          <p:spPr bwMode="auto">
            <a:xfrm>
              <a:off x="624" y="288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8" name="Oval 56"/>
            <p:cNvSpPr>
              <a:spLocks noChangeArrowheads="1"/>
            </p:cNvSpPr>
            <p:nvPr/>
          </p:nvSpPr>
          <p:spPr bwMode="auto">
            <a:xfrm>
              <a:off x="816" y="240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9" name="Oval 57"/>
            <p:cNvSpPr>
              <a:spLocks noChangeArrowheads="1"/>
            </p:cNvSpPr>
            <p:nvPr/>
          </p:nvSpPr>
          <p:spPr bwMode="auto">
            <a:xfrm>
              <a:off x="1152" y="288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" name="Oval 58"/>
            <p:cNvSpPr>
              <a:spLocks noChangeArrowheads="1"/>
            </p:cNvSpPr>
            <p:nvPr/>
          </p:nvSpPr>
          <p:spPr bwMode="auto">
            <a:xfrm>
              <a:off x="1440" y="1152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1" name="Oval 59"/>
            <p:cNvSpPr>
              <a:spLocks noChangeArrowheads="1"/>
            </p:cNvSpPr>
            <p:nvPr/>
          </p:nvSpPr>
          <p:spPr bwMode="auto">
            <a:xfrm>
              <a:off x="1248" y="1536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2" name="Oval 60"/>
            <p:cNvSpPr>
              <a:spLocks noChangeArrowheads="1"/>
            </p:cNvSpPr>
            <p:nvPr/>
          </p:nvSpPr>
          <p:spPr bwMode="auto">
            <a:xfrm>
              <a:off x="1056" y="1968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3" name="Oval 61"/>
            <p:cNvSpPr>
              <a:spLocks noChangeArrowheads="1"/>
            </p:cNvSpPr>
            <p:nvPr/>
          </p:nvSpPr>
          <p:spPr bwMode="auto">
            <a:xfrm>
              <a:off x="2784" y="288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4" name="Oval 62"/>
            <p:cNvSpPr>
              <a:spLocks noChangeArrowheads="1"/>
            </p:cNvSpPr>
            <p:nvPr/>
          </p:nvSpPr>
          <p:spPr bwMode="auto">
            <a:xfrm>
              <a:off x="2208" y="288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5" name="Oval 63"/>
            <p:cNvSpPr>
              <a:spLocks noChangeArrowheads="1"/>
            </p:cNvSpPr>
            <p:nvPr/>
          </p:nvSpPr>
          <p:spPr bwMode="auto">
            <a:xfrm>
              <a:off x="1680" y="288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6" name="Oval 64"/>
            <p:cNvSpPr>
              <a:spLocks noChangeArrowheads="1"/>
            </p:cNvSpPr>
            <p:nvPr/>
          </p:nvSpPr>
          <p:spPr bwMode="auto">
            <a:xfrm>
              <a:off x="1392" y="240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7" name="Oval 65"/>
            <p:cNvSpPr>
              <a:spLocks noChangeArrowheads="1"/>
            </p:cNvSpPr>
            <p:nvPr/>
          </p:nvSpPr>
          <p:spPr bwMode="auto">
            <a:xfrm>
              <a:off x="1824" y="1536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8" name="Oval 66"/>
            <p:cNvSpPr>
              <a:spLocks noChangeArrowheads="1"/>
            </p:cNvSpPr>
            <p:nvPr/>
          </p:nvSpPr>
          <p:spPr bwMode="auto">
            <a:xfrm>
              <a:off x="1584" y="1968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" name="Oval 67"/>
            <p:cNvSpPr>
              <a:spLocks noChangeArrowheads="1"/>
            </p:cNvSpPr>
            <p:nvPr/>
          </p:nvSpPr>
          <p:spPr bwMode="auto">
            <a:xfrm>
              <a:off x="1968" y="1152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0" name="Oval 68"/>
            <p:cNvSpPr>
              <a:spLocks noChangeArrowheads="1"/>
            </p:cNvSpPr>
            <p:nvPr/>
          </p:nvSpPr>
          <p:spPr bwMode="auto">
            <a:xfrm>
              <a:off x="2496" y="1152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1" name="Oval 69"/>
            <p:cNvSpPr>
              <a:spLocks noChangeArrowheads="1"/>
            </p:cNvSpPr>
            <p:nvPr/>
          </p:nvSpPr>
          <p:spPr bwMode="auto">
            <a:xfrm>
              <a:off x="2304" y="1536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2" name="Oval 70"/>
            <p:cNvSpPr>
              <a:spLocks noChangeArrowheads="1"/>
            </p:cNvSpPr>
            <p:nvPr/>
          </p:nvSpPr>
          <p:spPr bwMode="auto">
            <a:xfrm>
              <a:off x="2112" y="1968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3" name="Oval 71"/>
            <p:cNvSpPr>
              <a:spLocks noChangeArrowheads="1"/>
            </p:cNvSpPr>
            <p:nvPr/>
          </p:nvSpPr>
          <p:spPr bwMode="auto">
            <a:xfrm>
              <a:off x="1920" y="240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4" name="Oval 72"/>
            <p:cNvSpPr>
              <a:spLocks noChangeArrowheads="1"/>
            </p:cNvSpPr>
            <p:nvPr/>
          </p:nvSpPr>
          <p:spPr bwMode="auto">
            <a:xfrm>
              <a:off x="3024" y="1152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5" name="Oval 73"/>
            <p:cNvSpPr>
              <a:spLocks noChangeArrowheads="1"/>
            </p:cNvSpPr>
            <p:nvPr/>
          </p:nvSpPr>
          <p:spPr bwMode="auto">
            <a:xfrm>
              <a:off x="2880" y="1536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6" name="Oval 74"/>
            <p:cNvSpPr>
              <a:spLocks noChangeArrowheads="1"/>
            </p:cNvSpPr>
            <p:nvPr/>
          </p:nvSpPr>
          <p:spPr bwMode="auto">
            <a:xfrm>
              <a:off x="2640" y="1968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7" name="Oval 75"/>
            <p:cNvSpPr>
              <a:spLocks noChangeArrowheads="1"/>
            </p:cNvSpPr>
            <p:nvPr/>
          </p:nvSpPr>
          <p:spPr bwMode="auto">
            <a:xfrm>
              <a:off x="2400" y="240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8" name="Oval 76"/>
            <p:cNvSpPr>
              <a:spLocks noChangeArrowheads="1"/>
            </p:cNvSpPr>
            <p:nvPr/>
          </p:nvSpPr>
          <p:spPr bwMode="auto">
            <a:xfrm>
              <a:off x="3024" y="2400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49" name="Oval 77"/>
            <p:cNvSpPr>
              <a:spLocks noChangeArrowheads="1"/>
            </p:cNvSpPr>
            <p:nvPr/>
          </p:nvSpPr>
          <p:spPr bwMode="auto">
            <a:xfrm>
              <a:off x="3264" y="1968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0" name="Oval 78"/>
            <p:cNvSpPr>
              <a:spLocks noChangeArrowheads="1"/>
            </p:cNvSpPr>
            <p:nvPr/>
          </p:nvSpPr>
          <p:spPr bwMode="auto">
            <a:xfrm>
              <a:off x="3600" y="1152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1" name="Oval 79"/>
            <p:cNvSpPr>
              <a:spLocks noChangeArrowheads="1"/>
            </p:cNvSpPr>
            <p:nvPr/>
          </p:nvSpPr>
          <p:spPr bwMode="auto">
            <a:xfrm>
              <a:off x="3408" y="1536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2" name="Oval 80"/>
            <p:cNvSpPr>
              <a:spLocks noChangeArrowheads="1"/>
            </p:cNvSpPr>
            <p:nvPr/>
          </p:nvSpPr>
          <p:spPr bwMode="auto">
            <a:xfrm>
              <a:off x="4128" y="1152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3" name="Oval 81"/>
            <p:cNvSpPr>
              <a:spLocks noChangeArrowheads="1"/>
            </p:cNvSpPr>
            <p:nvPr/>
          </p:nvSpPr>
          <p:spPr bwMode="auto">
            <a:xfrm>
              <a:off x="3984" y="1536"/>
              <a:ext cx="240" cy="48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2" name="Oval 1"/>
          <p:cNvSpPr/>
          <p:nvPr/>
        </p:nvSpPr>
        <p:spPr bwMode="auto">
          <a:xfrm>
            <a:off x="8915400" y="4038600"/>
            <a:ext cx="152400" cy="152400"/>
          </a:xfrm>
          <a:prstGeom prst="ellipse">
            <a:avLst/>
          </a:prstGeom>
          <a:solidFill>
            <a:srgbClr val="FF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97" name="Oval 96"/>
          <p:cNvSpPr/>
          <p:nvPr/>
        </p:nvSpPr>
        <p:spPr bwMode="auto">
          <a:xfrm>
            <a:off x="5867400" y="5105400"/>
            <a:ext cx="152400" cy="152400"/>
          </a:xfrm>
          <a:prstGeom prst="ellipse">
            <a:avLst/>
          </a:prstGeom>
          <a:solidFill>
            <a:srgbClr val="FF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98" name="Oval 97"/>
          <p:cNvSpPr/>
          <p:nvPr/>
        </p:nvSpPr>
        <p:spPr bwMode="auto">
          <a:xfrm>
            <a:off x="7696200" y="4038600"/>
            <a:ext cx="152400" cy="152400"/>
          </a:xfrm>
          <a:prstGeom prst="ellipse">
            <a:avLst/>
          </a:prstGeom>
          <a:solidFill>
            <a:srgbClr val="FF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99" name="Oval 98"/>
          <p:cNvSpPr/>
          <p:nvPr/>
        </p:nvSpPr>
        <p:spPr bwMode="auto">
          <a:xfrm>
            <a:off x="5410200" y="6172200"/>
            <a:ext cx="152400" cy="152400"/>
          </a:xfrm>
          <a:prstGeom prst="ellipse">
            <a:avLst/>
          </a:prstGeom>
          <a:solidFill>
            <a:srgbClr val="FF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100" name="Oval 99"/>
          <p:cNvSpPr/>
          <p:nvPr/>
        </p:nvSpPr>
        <p:spPr bwMode="auto">
          <a:xfrm>
            <a:off x="6705600" y="6248400"/>
            <a:ext cx="152400" cy="152400"/>
          </a:xfrm>
          <a:prstGeom prst="ellipse">
            <a:avLst/>
          </a:prstGeom>
          <a:solidFill>
            <a:srgbClr val="FF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101" name="Oval 100"/>
          <p:cNvSpPr/>
          <p:nvPr/>
        </p:nvSpPr>
        <p:spPr bwMode="auto">
          <a:xfrm>
            <a:off x="7315200" y="5029200"/>
            <a:ext cx="152400" cy="152400"/>
          </a:xfrm>
          <a:prstGeom prst="ellipse">
            <a:avLst/>
          </a:prstGeom>
          <a:solidFill>
            <a:srgbClr val="FF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102" name="Oval 101"/>
          <p:cNvSpPr/>
          <p:nvPr/>
        </p:nvSpPr>
        <p:spPr bwMode="auto">
          <a:xfrm>
            <a:off x="8458200" y="5029200"/>
            <a:ext cx="152400" cy="152400"/>
          </a:xfrm>
          <a:prstGeom prst="ellipse">
            <a:avLst/>
          </a:prstGeom>
          <a:solidFill>
            <a:srgbClr val="FF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104" name="Oval 103"/>
          <p:cNvSpPr/>
          <p:nvPr/>
        </p:nvSpPr>
        <p:spPr bwMode="auto">
          <a:xfrm>
            <a:off x="8001000" y="6172200"/>
            <a:ext cx="152400" cy="152400"/>
          </a:xfrm>
          <a:prstGeom prst="ellipse">
            <a:avLst/>
          </a:prstGeom>
          <a:solidFill>
            <a:srgbClr val="FF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107" name="Oval 106"/>
          <p:cNvSpPr/>
          <p:nvPr/>
        </p:nvSpPr>
        <p:spPr bwMode="auto">
          <a:xfrm>
            <a:off x="6324600" y="4038600"/>
            <a:ext cx="152400" cy="152400"/>
          </a:xfrm>
          <a:prstGeom prst="ellipse">
            <a:avLst/>
          </a:prstGeom>
          <a:solidFill>
            <a:srgbClr val="FF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96" name="Text Box 4"/>
          <p:cNvSpPr txBox="1">
            <a:spLocks noChangeArrowheads="1"/>
          </p:cNvSpPr>
          <p:nvPr/>
        </p:nvSpPr>
        <p:spPr bwMode="auto">
          <a:xfrm>
            <a:off x="1828800" y="228600"/>
            <a:ext cx="5262563" cy="14462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endParaRPr lang="es-AR" sz="4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defRPr/>
            </a:pPr>
            <a:r>
              <a:rPr lang="es-AR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Higgs mechanism</a:t>
            </a:r>
            <a:endParaRPr lang="en-US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284663" y="152400"/>
            <a:ext cx="4872037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</a:rPr>
              <a:t>Anderson, </a:t>
            </a:r>
            <a:r>
              <a:rPr lang="en-US" sz="2000" dirty="0" err="1">
                <a:solidFill>
                  <a:schemeClr val="bg1"/>
                </a:solidFill>
              </a:rPr>
              <a:t>Nambu</a:t>
            </a:r>
            <a:r>
              <a:rPr lang="en-US" sz="2000" dirty="0">
                <a:solidFill>
                  <a:schemeClr val="bg1"/>
                </a:solidFill>
              </a:rPr>
              <a:t>, Goldstone, Higgs,</a:t>
            </a:r>
          </a:p>
          <a:p>
            <a:pPr>
              <a:defRPr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Brout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Englert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err="1">
                <a:solidFill>
                  <a:schemeClr val="bg1"/>
                </a:solidFill>
              </a:rPr>
              <a:t>Guralnik</a:t>
            </a:r>
            <a:r>
              <a:rPr lang="en-US" sz="2000" dirty="0">
                <a:solidFill>
                  <a:schemeClr val="bg1"/>
                </a:solidFill>
              </a:rPr>
              <a:t>, Hagen, Kibble 60’s</a:t>
            </a:r>
          </a:p>
        </p:txBody>
      </p:sp>
      <p:sp>
        <p:nvSpPr>
          <p:cNvPr id="105" name="Text Box 21"/>
          <p:cNvSpPr txBox="1">
            <a:spLocks noChangeArrowheads="1"/>
          </p:cNvSpPr>
          <p:nvPr/>
        </p:nvSpPr>
        <p:spPr bwMode="auto">
          <a:xfrm>
            <a:off x="381000" y="2971800"/>
            <a:ext cx="6842125" cy="12001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There is an object sitting on each of the weak spheres.</a:t>
            </a:r>
          </a:p>
          <a:p>
            <a:pPr eaLnBrk="1" hangingPunct="1">
              <a:defRPr/>
            </a:pPr>
            <a:endParaRPr lang="es-AR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 the vacuum ! 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6" name="Text Box 25"/>
          <p:cNvSpPr txBox="1">
            <a:spLocks noChangeArrowheads="1"/>
          </p:cNvSpPr>
          <p:nvPr/>
        </p:nvSpPr>
        <p:spPr bwMode="auto">
          <a:xfrm>
            <a:off x="2951163" y="4724400"/>
            <a:ext cx="184150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CC33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Back to the monetary analogy</a:t>
            </a:r>
            <a:endParaRPr lang="en-US" dirty="0">
              <a:solidFill>
                <a:srgbClr val="CC33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634" name="Content Placeholder 2"/>
          <p:cNvSpPr>
            <a:spLocks noGrp="1"/>
          </p:cNvSpPr>
          <p:nvPr>
            <p:ph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Now there is something to buy in each country, say Gold. </a:t>
            </a: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We can take it  from one country to its neighbor </a:t>
            </a:r>
            <a:endParaRPr lang="en-US" dirty="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14800"/>
            <a:ext cx="8096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9" name="Text Box 9"/>
          <p:cNvSpPr txBox="1">
            <a:spLocks noChangeArrowheads="1"/>
          </p:cNvSpPr>
          <p:nvPr/>
        </p:nvSpPr>
        <p:spPr bwMode="auto">
          <a:xfrm>
            <a:off x="1752600" y="5257800"/>
            <a:ext cx="18415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389133" name="Line 13"/>
          <p:cNvSpPr>
            <a:spLocks noChangeShapeType="1"/>
          </p:cNvSpPr>
          <p:nvPr/>
        </p:nvSpPr>
        <p:spPr bwMode="auto">
          <a:xfrm>
            <a:off x="2971800" y="1981200"/>
            <a:ext cx="457200" cy="19050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9140" name="Text Box 20"/>
          <p:cNvSpPr txBox="1">
            <a:spLocks noChangeArrowheads="1"/>
          </p:cNvSpPr>
          <p:nvPr/>
        </p:nvSpPr>
        <p:spPr bwMode="auto">
          <a:xfrm>
            <a:off x="727075" y="2819400"/>
            <a:ext cx="1901825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1,000  P = 1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6861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214630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6858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00"/>
            <a:ext cx="6858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306513" y="457200"/>
            <a:ext cx="82073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= 1 $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409825" y="5638800"/>
            <a:ext cx="137795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= 6,000 P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648200" y="2819400"/>
            <a:ext cx="41211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New opportunities to speculate!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0" grpId="0"/>
      <p:bldP spid="18" grpId="0"/>
      <p:bldP spid="20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14800"/>
            <a:ext cx="8096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9" name="Text Box 9"/>
          <p:cNvSpPr txBox="1">
            <a:spLocks noChangeArrowheads="1"/>
          </p:cNvSpPr>
          <p:nvPr/>
        </p:nvSpPr>
        <p:spPr bwMode="auto">
          <a:xfrm>
            <a:off x="1752600" y="5257800"/>
            <a:ext cx="18415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389133" name="Line 13"/>
          <p:cNvSpPr>
            <a:spLocks noChangeShapeType="1"/>
          </p:cNvSpPr>
          <p:nvPr/>
        </p:nvSpPr>
        <p:spPr bwMode="auto">
          <a:xfrm>
            <a:off x="2971800" y="1981200"/>
            <a:ext cx="457200" cy="19050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9140" name="Text Box 20"/>
          <p:cNvSpPr txBox="1">
            <a:spLocks noChangeArrowheads="1"/>
          </p:cNvSpPr>
          <p:nvPr/>
        </p:nvSpPr>
        <p:spPr bwMode="auto">
          <a:xfrm>
            <a:off x="1020763" y="2819400"/>
            <a:ext cx="1314450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 A = 1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7066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214630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6858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00"/>
            <a:ext cx="6858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306513" y="457200"/>
            <a:ext cx="82073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= 1 $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667000" y="5638800"/>
            <a:ext cx="86360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= 6 A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808538" y="2819400"/>
            <a:ext cx="38004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Gauge symmetry still present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0" grpId="0"/>
      <p:bldP spid="18" grpId="0"/>
      <p:bldP spid="20" grpId="0"/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14800"/>
            <a:ext cx="8096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29" name="Text Box 9"/>
          <p:cNvSpPr txBox="1">
            <a:spLocks noChangeArrowheads="1"/>
          </p:cNvSpPr>
          <p:nvPr/>
        </p:nvSpPr>
        <p:spPr bwMode="auto">
          <a:xfrm>
            <a:off x="1752600" y="5257800"/>
            <a:ext cx="18415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/>
                </a:outerShdw>
              </a:effectLst>
              <a:ea typeface="+mn-ea"/>
              <a:cs typeface="+mn-cs"/>
            </a:endParaRPr>
          </a:p>
        </p:txBody>
      </p:sp>
      <p:sp>
        <p:nvSpPr>
          <p:cNvPr id="389133" name="Line 13"/>
          <p:cNvSpPr>
            <a:spLocks noChangeShapeType="1"/>
          </p:cNvSpPr>
          <p:nvPr/>
        </p:nvSpPr>
        <p:spPr bwMode="auto">
          <a:xfrm>
            <a:off x="3124200" y="1981200"/>
            <a:ext cx="457200" cy="19050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9140" name="Text Box 20"/>
          <p:cNvSpPr txBox="1">
            <a:spLocks noChangeArrowheads="1"/>
          </p:cNvSpPr>
          <p:nvPr/>
        </p:nvSpPr>
        <p:spPr bwMode="auto">
          <a:xfrm>
            <a:off x="957263" y="2819400"/>
            <a:ext cx="1441450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  P  = 6 </a:t>
            </a: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$</a:t>
            </a: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7270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2146300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6858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00"/>
            <a:ext cx="6858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306513" y="457200"/>
            <a:ext cx="82073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= 1 $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679700" y="5638800"/>
            <a:ext cx="83820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= 1 P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56075" y="1828800"/>
            <a:ext cx="4354513" cy="2678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Choose the currencies </a:t>
            </a:r>
          </a:p>
          <a:p>
            <a:pPr>
              <a:defRPr/>
            </a:pPr>
            <a:r>
              <a:rPr lang="en-US" dirty="0"/>
              <a:t> so that the price of gold is one.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exchange rates remain.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 opportunities to speculate are</a:t>
            </a:r>
          </a:p>
          <a:p>
            <a:pPr>
              <a:defRPr/>
            </a:pPr>
            <a:r>
              <a:rPr lang="en-US" dirty="0"/>
              <a:t> clearer now.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0" grpId="0"/>
      <p:bldP spid="18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457200"/>
            <a:ext cx="8642350" cy="3786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Without Gold:  Exchange rates between two countries were arbitrary</a:t>
            </a:r>
          </a:p>
          <a:p>
            <a:pPr>
              <a:defRPr/>
            </a:pPr>
            <a:r>
              <a:rPr lang="en-US" dirty="0"/>
              <a:t>Only comparing nearby countries  could  we speculate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With Gold:  The exchange rate between two countries</a:t>
            </a:r>
          </a:p>
          <a:p>
            <a:pPr>
              <a:defRPr/>
            </a:pPr>
            <a:r>
              <a:rPr lang="en-US" dirty="0"/>
              <a:t>     has a preferred value, the one where you cannot </a:t>
            </a:r>
          </a:p>
          <a:p>
            <a:pPr>
              <a:defRPr/>
            </a:pPr>
            <a:r>
              <a:rPr lang="en-US" dirty="0"/>
              <a:t>speculate between two neighboring countries. </a:t>
            </a:r>
          </a:p>
          <a:p>
            <a:pPr>
              <a:defRPr/>
            </a:pPr>
            <a:r>
              <a:rPr lang="en-US" dirty="0"/>
              <a:t>Once we fix the price of gold to one everywhere, any fluctuation of</a:t>
            </a:r>
          </a:p>
          <a:p>
            <a:pPr>
              <a:defRPr/>
            </a:pPr>
            <a:r>
              <a:rPr lang="en-US" dirty="0"/>
              <a:t>the exchange rate brings opportunity to speculate,</a:t>
            </a:r>
          </a:p>
          <a:p>
            <a:pPr>
              <a:defRPr/>
            </a:pPr>
            <a:r>
              <a:rPr lang="en-US" dirty="0"/>
              <a:t> even if it has long wavelength </a:t>
            </a:r>
            <a:r>
              <a:rPr lang="en-US" dirty="0">
                <a:sym typeface="Wingdings"/>
              </a:rPr>
              <a:t> Mass for gauge bosons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47713" y="4267200"/>
            <a:ext cx="7288212" cy="1938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Higgs Field</a:t>
            </a:r>
            <a:r>
              <a:rPr lang="en-US" dirty="0">
                <a:sym typeface="Wingdings"/>
              </a:rPr>
              <a:t></a:t>
            </a:r>
            <a:r>
              <a:rPr lang="en-US" dirty="0"/>
              <a:t>  The price of gold in each country  </a:t>
            </a:r>
          </a:p>
          <a:p>
            <a:pPr>
              <a:defRPr/>
            </a:pPr>
            <a:r>
              <a:rPr lang="en-US" dirty="0"/>
              <a:t>Preferential value for the exchange rates</a:t>
            </a:r>
            <a:r>
              <a:rPr lang="en-US" dirty="0">
                <a:sym typeface="Wingdings"/>
              </a:rPr>
              <a:t> masses for the </a:t>
            </a:r>
          </a:p>
          <a:p>
            <a:pPr>
              <a:defRPr/>
            </a:pPr>
            <a:r>
              <a:rPr lang="en-US" dirty="0">
                <a:sym typeface="Wingdings"/>
              </a:rPr>
              <a:t>weak  gauge bosons (Z &amp; W) </a:t>
            </a:r>
          </a:p>
          <a:p>
            <a:pPr>
              <a:defRPr/>
            </a:pPr>
            <a:endParaRPr lang="en-US" dirty="0">
              <a:sym typeface="Wingdings"/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82" name="Line 6"/>
          <p:cNvSpPr>
            <a:spLocks noChangeShapeType="1"/>
          </p:cNvSpPr>
          <p:nvPr/>
        </p:nvSpPr>
        <p:spPr bwMode="auto">
          <a:xfrm>
            <a:off x="844550" y="1066800"/>
            <a:ext cx="914400" cy="12954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2983" name="Line 7"/>
          <p:cNvSpPr>
            <a:spLocks noChangeShapeType="1"/>
          </p:cNvSpPr>
          <p:nvPr/>
        </p:nvSpPr>
        <p:spPr bwMode="auto">
          <a:xfrm flipH="1">
            <a:off x="1225550" y="2362200"/>
            <a:ext cx="533400" cy="11430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2984" name="Line 8"/>
          <p:cNvSpPr>
            <a:spLocks noChangeShapeType="1"/>
          </p:cNvSpPr>
          <p:nvPr/>
        </p:nvSpPr>
        <p:spPr bwMode="auto">
          <a:xfrm>
            <a:off x="1758950" y="2362200"/>
            <a:ext cx="1600200" cy="76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2985" name="Line 9"/>
          <p:cNvSpPr>
            <a:spLocks noChangeShapeType="1"/>
          </p:cNvSpPr>
          <p:nvPr/>
        </p:nvSpPr>
        <p:spPr bwMode="auto">
          <a:xfrm flipH="1">
            <a:off x="3359150" y="1219200"/>
            <a:ext cx="533400" cy="12192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2986" name="Line 10"/>
          <p:cNvSpPr>
            <a:spLocks noChangeShapeType="1"/>
          </p:cNvSpPr>
          <p:nvPr/>
        </p:nvSpPr>
        <p:spPr bwMode="auto">
          <a:xfrm>
            <a:off x="3359150" y="2438400"/>
            <a:ext cx="228600" cy="12954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2987" name="Line 11"/>
          <p:cNvSpPr>
            <a:spLocks noChangeShapeType="1"/>
          </p:cNvSpPr>
          <p:nvPr/>
        </p:nvSpPr>
        <p:spPr bwMode="auto">
          <a:xfrm>
            <a:off x="5187950" y="1295400"/>
            <a:ext cx="914400" cy="12954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2988" name="Line 12"/>
          <p:cNvSpPr>
            <a:spLocks noChangeShapeType="1"/>
          </p:cNvSpPr>
          <p:nvPr/>
        </p:nvSpPr>
        <p:spPr bwMode="auto">
          <a:xfrm flipH="1">
            <a:off x="5568950" y="2590800"/>
            <a:ext cx="533400" cy="11430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2989" name="Line 13"/>
          <p:cNvSpPr>
            <a:spLocks noChangeShapeType="1"/>
          </p:cNvSpPr>
          <p:nvPr/>
        </p:nvSpPr>
        <p:spPr bwMode="auto">
          <a:xfrm>
            <a:off x="6102350" y="2590800"/>
            <a:ext cx="152400" cy="0"/>
          </a:xfrm>
          <a:prstGeom prst="line">
            <a:avLst/>
          </a:prstGeom>
          <a:noFill/>
          <a:ln w="5715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2990" name="Line 14"/>
          <p:cNvSpPr>
            <a:spLocks noChangeShapeType="1"/>
          </p:cNvSpPr>
          <p:nvPr/>
        </p:nvSpPr>
        <p:spPr bwMode="auto">
          <a:xfrm flipH="1">
            <a:off x="6254750" y="1371600"/>
            <a:ext cx="533400" cy="12192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2991" name="Line 15"/>
          <p:cNvSpPr>
            <a:spLocks noChangeShapeType="1"/>
          </p:cNvSpPr>
          <p:nvPr/>
        </p:nvSpPr>
        <p:spPr bwMode="auto">
          <a:xfrm>
            <a:off x="6254750" y="2590800"/>
            <a:ext cx="228600" cy="12954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2992" name="Text Box 16"/>
          <p:cNvSpPr txBox="1">
            <a:spLocks noChangeArrowheads="1"/>
          </p:cNvSpPr>
          <p:nvPr/>
        </p:nvSpPr>
        <p:spPr bwMode="auto">
          <a:xfrm>
            <a:off x="1879600" y="2514600"/>
            <a:ext cx="1042988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phot</a:t>
            </a:r>
            <a:r>
              <a:rPr lang="es-AR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s-A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endParaRPr lang="en-US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2993" name="Text Box 17"/>
          <p:cNvSpPr txBox="1">
            <a:spLocks noChangeArrowheads="1"/>
          </p:cNvSpPr>
          <p:nvPr/>
        </p:nvSpPr>
        <p:spPr bwMode="auto">
          <a:xfrm>
            <a:off x="6026150" y="2022475"/>
            <a:ext cx="369888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</a:t>
            </a:r>
            <a:endParaRPr lang="en-US" smtClean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2994" name="Text Box 18"/>
          <p:cNvSpPr txBox="1">
            <a:spLocks noChangeArrowheads="1"/>
          </p:cNvSpPr>
          <p:nvPr/>
        </p:nvSpPr>
        <p:spPr bwMode="auto">
          <a:xfrm>
            <a:off x="4362450" y="3317875"/>
            <a:ext cx="1198563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neutrino</a:t>
            </a:r>
            <a:endParaRPr lang="en-US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2995" name="Text Box 19"/>
          <p:cNvSpPr txBox="1">
            <a:spLocks noChangeArrowheads="1"/>
          </p:cNvSpPr>
          <p:nvPr/>
        </p:nvSpPr>
        <p:spPr bwMode="auto">
          <a:xfrm>
            <a:off x="6477000" y="3048000"/>
            <a:ext cx="1176338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electron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2996" name="Text Box 20"/>
          <p:cNvSpPr txBox="1">
            <a:spLocks noChangeArrowheads="1"/>
          </p:cNvSpPr>
          <p:nvPr/>
        </p:nvSpPr>
        <p:spPr bwMode="auto">
          <a:xfrm>
            <a:off x="152400" y="2895600"/>
            <a:ext cx="1176338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electron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14400" y="-12700"/>
            <a:ext cx="7165975" cy="95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/>
              <a:t>The mass of the weak gauge bosons explains the</a:t>
            </a:r>
          </a:p>
          <a:p>
            <a:pPr>
              <a:defRPr/>
            </a:pPr>
            <a:r>
              <a:rPr lang="en-US" sz="2800" dirty="0"/>
              <a:t> weakness of the weak force.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3400" y="4572000"/>
            <a:ext cx="6240463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Large mass </a:t>
            </a:r>
            <a:r>
              <a:rPr lang="en-US" dirty="0">
                <a:sym typeface="Wingdings"/>
              </a:rPr>
              <a:t> less probable.  Smaller interaction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638800"/>
            <a:ext cx="8535988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A few percent of the energy of the sun comes out in neutrinos. </a:t>
            </a:r>
          </a:p>
          <a:p>
            <a:pPr>
              <a:defRPr/>
            </a:pPr>
            <a:r>
              <a:rPr lang="en-US" dirty="0"/>
              <a:t>These neutrinos, just go through us, the go through the whole earth!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 weak force has some other strange features…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800600" y="4191000"/>
            <a:ext cx="4267200" cy="2667000"/>
          </a:xfrm>
          <a:prstGeom prst="rect">
            <a:avLst/>
          </a:prstGeom>
          <a:solidFill>
            <a:schemeClr val="bg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287753" name="Oval 9"/>
          <p:cNvSpPr>
            <a:spLocks noChangeArrowheads="1"/>
          </p:cNvSpPr>
          <p:nvPr/>
        </p:nvSpPr>
        <p:spPr bwMode="auto">
          <a:xfrm>
            <a:off x="5791200" y="1600200"/>
            <a:ext cx="2286000" cy="2286000"/>
          </a:xfrm>
          <a:prstGeom prst="ellipse">
            <a:avLst/>
          </a:prstGeom>
          <a:noFill/>
          <a:ln w="57150">
            <a:solidFill>
              <a:srgbClr val="C6437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21508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32766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4267200"/>
            <a:ext cx="2306638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Symmetry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5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Before continuing we need to talk more  about rotations  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</a:rPr>
              <a:t>First start with rotations in space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pPr eaLnBrk="1" hangingPunct="1"/>
            <a:r>
              <a:rPr lang="es-AR" u="sng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Rotations in space </a:t>
            </a:r>
            <a:endParaRPr lang="en-US" u="sng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994" name="Text Box 10"/>
          <p:cNvSpPr txBox="1">
            <a:spLocks noChangeArrowheads="1"/>
          </p:cNvSpPr>
          <p:nvPr/>
        </p:nvSpPr>
        <p:spPr bwMode="auto">
          <a:xfrm>
            <a:off x="3048000" y="1524000"/>
            <a:ext cx="5027613" cy="8302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An elementary particle can rotate. </a:t>
            </a:r>
          </a:p>
          <a:p>
            <a:pPr algn="l"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But with a minimal amount of rotation. 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7999" name="Picture 15" descr="rotatingba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00200"/>
            <a:ext cx="1524000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9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39875" y="533400"/>
            <a:ext cx="55435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Circularly polarized electromagnetic waves</a:t>
            </a:r>
          </a:p>
        </p:txBody>
      </p:sp>
      <p:pic>
        <p:nvPicPr>
          <p:cNvPr id="81922" name="Circular.Polarization.Circularly.Polarized.Light_Left.Hand.Animation.305x190.255Colors.gif">
            <a:hlinkClick r:id="" action="ppaction://media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191000"/>
            <a:ext cx="38735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Circular.Polarization.Circularly.Polarized.Light_Right.Handed.Animation.305x190.255Colors.gif">
            <a:hlinkClick r:id="" action="ppaction://media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38735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6248400" y="3124200"/>
            <a:ext cx="2633663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Direction of motion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6172200" y="2971800"/>
            <a:ext cx="2743200" cy="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6172200" y="5562600"/>
            <a:ext cx="2743200" cy="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 flipV="1">
            <a:off x="6781800" y="5334000"/>
            <a:ext cx="609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V="1">
            <a:off x="6705600" y="2667000"/>
            <a:ext cx="609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AR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Electron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9012" name="Line 4"/>
          <p:cNvSpPr>
            <a:spLocks noChangeShapeType="1"/>
          </p:cNvSpPr>
          <p:nvPr/>
        </p:nvSpPr>
        <p:spPr bwMode="auto">
          <a:xfrm flipV="1">
            <a:off x="1066800" y="2057400"/>
            <a:ext cx="1905000" cy="23622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99013" name="Line 5"/>
          <p:cNvSpPr>
            <a:spLocks noChangeShapeType="1"/>
          </p:cNvSpPr>
          <p:nvPr/>
        </p:nvSpPr>
        <p:spPr bwMode="auto">
          <a:xfrm flipV="1">
            <a:off x="1981200" y="3200400"/>
            <a:ext cx="3810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99014" name="Text Box 6"/>
          <p:cNvSpPr txBox="1">
            <a:spLocks noChangeArrowheads="1"/>
          </p:cNvSpPr>
          <p:nvPr/>
        </p:nvSpPr>
        <p:spPr bwMode="auto">
          <a:xfrm>
            <a:off x="3810000" y="2209800"/>
            <a:ext cx="4967288" cy="7699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electron has spin too</a:t>
            </a:r>
          </a:p>
        </p:txBody>
      </p:sp>
      <p:sp>
        <p:nvSpPr>
          <p:cNvPr id="299015" name="Oval 7"/>
          <p:cNvSpPr>
            <a:spLocks noChangeArrowheads="1"/>
          </p:cNvSpPr>
          <p:nvPr/>
        </p:nvSpPr>
        <p:spPr bwMode="auto">
          <a:xfrm>
            <a:off x="914400" y="5715000"/>
            <a:ext cx="228600" cy="2286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99017" name="Line 9"/>
          <p:cNvSpPr>
            <a:spLocks noChangeShapeType="1"/>
          </p:cNvSpPr>
          <p:nvPr/>
        </p:nvSpPr>
        <p:spPr bwMode="auto">
          <a:xfrm flipV="1">
            <a:off x="914400" y="5486400"/>
            <a:ext cx="45720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99018" name="Text Box 10"/>
          <p:cNvSpPr txBox="1">
            <a:spLocks noChangeArrowheads="1"/>
          </p:cNvSpPr>
          <p:nvPr/>
        </p:nvSpPr>
        <p:spPr bwMode="auto">
          <a:xfrm>
            <a:off x="5611813" y="4419600"/>
            <a:ext cx="185737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9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u="sng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Surprise!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solidFill>
                <a:srgbClr val="FF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Weak interactions depend on the spin of the electron. </a:t>
            </a:r>
            <a:endParaRPr lang="en-US" dirty="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They are stronger when the spin is antiparallel to the direction of motion. 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  <a:defRPr/>
            </a:pPr>
            <a:endParaRPr lang="en-US" dirty="0" smtClean="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dirty="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Content Placeholder 2"/>
          <p:cNvSpPr>
            <a:spLocks noGrp="1"/>
          </p:cNvSpPr>
          <p:nvPr>
            <p:ph idx="1"/>
          </p:nvPr>
        </p:nvSpPr>
        <p:spPr>
          <a:xfrm>
            <a:off x="685800" y="457200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For massless particles we can </a:t>
            </a:r>
            <a:r>
              <a:rPr lang="en-US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distinguish particles depending on whether the spin is in the direction of motion or in the opposite direction. </a:t>
            </a:r>
          </a:p>
          <a:p>
            <a:pPr>
              <a:defRPr/>
            </a:pPr>
            <a:endParaRPr lang="en-US" dirty="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endParaRPr lang="en-US" dirty="0" smtClean="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For massive particles this is not possible. </a:t>
            </a:r>
          </a:p>
          <a:p>
            <a:pPr>
              <a:defRPr/>
            </a:pPr>
            <a:endParaRPr lang="en-US" dirty="0" smtClean="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  <a:defRPr/>
            </a:pPr>
            <a:endParaRPr lang="en-US" dirty="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  <a:defRPr/>
            </a:pPr>
            <a:endParaRPr lang="en-US" dirty="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  <a:defRPr/>
            </a:pPr>
            <a:r>
              <a:rPr lang="en-US" dirty="0" smtClean="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86018" name="Group 2"/>
          <p:cNvGrpSpPr>
            <a:grpSpLocks/>
          </p:cNvGrpSpPr>
          <p:nvPr/>
        </p:nvGrpSpPr>
        <p:grpSpPr bwMode="auto">
          <a:xfrm>
            <a:off x="5791200" y="2971800"/>
            <a:ext cx="2743200" cy="228600"/>
            <a:chOff x="6172200" y="5334000"/>
            <a:chExt cx="2743200" cy="228600"/>
          </a:xfrm>
        </p:grpSpPr>
        <p:sp>
          <p:nvSpPr>
            <p:cNvPr id="4" name="Line 7"/>
            <p:cNvSpPr>
              <a:spLocks noChangeShapeType="1"/>
            </p:cNvSpPr>
            <p:nvPr/>
          </p:nvSpPr>
          <p:spPr bwMode="auto">
            <a:xfrm>
              <a:off x="6172200" y="5562600"/>
              <a:ext cx="2743200" cy="0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5" name="Line 13"/>
            <p:cNvSpPr>
              <a:spLocks noChangeShapeType="1"/>
            </p:cNvSpPr>
            <p:nvPr/>
          </p:nvSpPr>
          <p:spPr bwMode="auto">
            <a:xfrm flipV="1">
              <a:off x="7010400" y="5334000"/>
              <a:ext cx="60960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86019" name="Group 1"/>
          <p:cNvGrpSpPr>
            <a:grpSpLocks/>
          </p:cNvGrpSpPr>
          <p:nvPr/>
        </p:nvGrpSpPr>
        <p:grpSpPr bwMode="auto">
          <a:xfrm>
            <a:off x="1371600" y="2971800"/>
            <a:ext cx="2743200" cy="228600"/>
            <a:chOff x="1295400" y="4419600"/>
            <a:chExt cx="2743200" cy="228600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1295400" y="4648200"/>
              <a:ext cx="2743200" cy="0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" name="Line 13"/>
            <p:cNvSpPr>
              <a:spLocks noChangeShapeType="1"/>
            </p:cNvSpPr>
            <p:nvPr/>
          </p:nvSpPr>
          <p:spPr bwMode="auto">
            <a:xfrm flipH="1" flipV="1">
              <a:off x="1905000" y="4419600"/>
              <a:ext cx="60960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1600200" y="4572000"/>
            <a:ext cx="228600" cy="2286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V="1">
            <a:off x="1600200" y="4343400"/>
            <a:ext cx="45720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94113" y="4343400"/>
            <a:ext cx="2262187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Electron at rest ?</a:t>
            </a:r>
          </a:p>
          <a:p>
            <a:pPr algn="l">
              <a:defRPr/>
            </a:pPr>
            <a:r>
              <a:rPr lang="en-US" dirty="0"/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2"/>
          <p:cNvSpPr txBox="1">
            <a:spLocks noChangeArrowheads="1"/>
          </p:cNvSpPr>
          <p:nvPr/>
        </p:nvSpPr>
        <p:spPr bwMode="auto">
          <a:xfrm>
            <a:off x="974725" y="600075"/>
            <a:ext cx="273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AR" sz="2800">
                <a:effectLst/>
              </a:rPr>
              <a:t> </a:t>
            </a:r>
            <a:endParaRPr lang="en-US" sz="2800">
              <a:effectLst/>
            </a:endParaRPr>
          </a:p>
        </p:txBody>
      </p:sp>
      <p:grpSp>
        <p:nvGrpSpPr>
          <p:cNvPr id="83970" name="Group 14"/>
          <p:cNvGrpSpPr>
            <a:grpSpLocks/>
          </p:cNvGrpSpPr>
          <p:nvPr/>
        </p:nvGrpSpPr>
        <p:grpSpPr bwMode="auto">
          <a:xfrm>
            <a:off x="1600200" y="4343400"/>
            <a:ext cx="1295400" cy="838200"/>
            <a:chOff x="912" y="3600"/>
            <a:chExt cx="816" cy="528"/>
          </a:xfrm>
        </p:grpSpPr>
        <p:sp>
          <p:nvSpPr>
            <p:cNvPr id="124943" name="Rectangle 15"/>
            <p:cNvSpPr>
              <a:spLocks noChangeArrowheads="1"/>
            </p:cNvSpPr>
            <p:nvPr/>
          </p:nvSpPr>
          <p:spPr bwMode="auto">
            <a:xfrm>
              <a:off x="912" y="3600"/>
              <a:ext cx="816" cy="528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87070" name="Group 16"/>
            <p:cNvGrpSpPr>
              <a:grpSpLocks/>
            </p:cNvGrpSpPr>
            <p:nvPr/>
          </p:nvGrpSpPr>
          <p:grpSpPr bwMode="auto">
            <a:xfrm>
              <a:off x="1104" y="3696"/>
              <a:ext cx="144" cy="384"/>
              <a:chOff x="4996" y="3023"/>
              <a:chExt cx="360" cy="1061"/>
            </a:xfrm>
          </p:grpSpPr>
          <p:sp>
            <p:nvSpPr>
              <p:cNvPr id="124945" name="Oval 17"/>
              <p:cNvSpPr>
                <a:spLocks noChangeArrowheads="1"/>
              </p:cNvSpPr>
              <p:nvPr/>
            </p:nvSpPr>
            <p:spPr bwMode="auto">
              <a:xfrm>
                <a:off x="5039" y="3023"/>
                <a:ext cx="242" cy="243"/>
              </a:xfrm>
              <a:prstGeom prst="ellipse">
                <a:avLst/>
              </a:prstGeom>
              <a:noFill/>
              <a:ln w="28575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24946" name="Line 18"/>
              <p:cNvSpPr>
                <a:spLocks noChangeShapeType="1"/>
              </p:cNvSpPr>
              <p:nvPr/>
            </p:nvSpPr>
            <p:spPr bwMode="auto">
              <a:xfrm>
                <a:off x="5169" y="3261"/>
                <a:ext cx="0" cy="586"/>
              </a:xfrm>
              <a:prstGeom prst="line">
                <a:avLst/>
              </a:prstGeom>
              <a:noFill/>
              <a:ln w="28575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24947" name="Line 19"/>
              <p:cNvSpPr>
                <a:spLocks noChangeShapeType="1"/>
              </p:cNvSpPr>
              <p:nvPr/>
            </p:nvSpPr>
            <p:spPr bwMode="auto">
              <a:xfrm flipH="1">
                <a:off x="4996" y="3371"/>
                <a:ext cx="165" cy="182"/>
              </a:xfrm>
              <a:prstGeom prst="line">
                <a:avLst/>
              </a:prstGeom>
              <a:noFill/>
              <a:ln w="28575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24948" name="Line 20"/>
              <p:cNvSpPr>
                <a:spLocks noChangeShapeType="1"/>
              </p:cNvSpPr>
              <p:nvPr/>
            </p:nvSpPr>
            <p:spPr bwMode="auto">
              <a:xfrm>
                <a:off x="5199" y="3393"/>
                <a:ext cx="150" cy="160"/>
              </a:xfrm>
              <a:prstGeom prst="line">
                <a:avLst/>
              </a:prstGeom>
              <a:noFill/>
              <a:ln w="28575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24949" name="Line 21"/>
              <p:cNvSpPr>
                <a:spLocks noChangeShapeType="1"/>
              </p:cNvSpPr>
              <p:nvPr/>
            </p:nvSpPr>
            <p:spPr bwMode="auto">
              <a:xfrm flipH="1">
                <a:off x="4996" y="3838"/>
                <a:ext cx="165" cy="246"/>
              </a:xfrm>
              <a:prstGeom prst="line">
                <a:avLst/>
              </a:prstGeom>
              <a:noFill/>
              <a:ln w="28575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124950" name="Line 22"/>
              <p:cNvSpPr>
                <a:spLocks noChangeShapeType="1"/>
              </p:cNvSpPr>
              <p:nvPr/>
            </p:nvSpPr>
            <p:spPr bwMode="auto">
              <a:xfrm>
                <a:off x="5176" y="3846"/>
                <a:ext cx="180" cy="229"/>
              </a:xfrm>
              <a:prstGeom prst="line">
                <a:avLst/>
              </a:prstGeom>
              <a:noFill/>
              <a:ln w="28575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600200" y="2133600"/>
            <a:ext cx="1371600" cy="1828800"/>
            <a:chOff x="1447800" y="1828800"/>
            <a:chExt cx="1371600" cy="1828800"/>
          </a:xfrm>
        </p:grpSpPr>
        <p:grpSp>
          <p:nvGrpSpPr>
            <p:cNvPr id="87056" name="Group 4"/>
            <p:cNvGrpSpPr>
              <a:grpSpLocks/>
            </p:cNvGrpSpPr>
            <p:nvPr/>
          </p:nvGrpSpPr>
          <p:grpSpPr bwMode="auto">
            <a:xfrm>
              <a:off x="1447800" y="1828800"/>
              <a:ext cx="1029220" cy="491909"/>
              <a:chOff x="1028180" y="4308691"/>
              <a:chExt cx="1029220" cy="491909"/>
            </a:xfrm>
          </p:grpSpPr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1599680" y="4572216"/>
                <a:ext cx="228600" cy="2286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 flipV="1">
                <a:off x="1371080" y="4724616"/>
                <a:ext cx="685800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028180" y="4308691"/>
                <a:ext cx="184150" cy="46196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endParaRPr lang="en-US" dirty="0"/>
              </a:p>
            </p:txBody>
          </p:sp>
        </p:grpSp>
        <p:grpSp>
          <p:nvGrpSpPr>
            <p:cNvPr id="87057" name="Group 14"/>
            <p:cNvGrpSpPr>
              <a:grpSpLocks/>
            </p:cNvGrpSpPr>
            <p:nvPr/>
          </p:nvGrpSpPr>
          <p:grpSpPr bwMode="auto">
            <a:xfrm>
              <a:off x="1524000" y="2819400"/>
              <a:ext cx="1295400" cy="838200"/>
              <a:chOff x="912" y="3600"/>
              <a:chExt cx="816" cy="528"/>
            </a:xfrm>
          </p:grpSpPr>
          <p:sp>
            <p:nvSpPr>
              <p:cNvPr id="33" name="Rectangle 15"/>
              <p:cNvSpPr>
                <a:spLocks noChangeArrowheads="1"/>
              </p:cNvSpPr>
              <p:nvPr/>
            </p:nvSpPr>
            <p:spPr bwMode="auto">
              <a:xfrm>
                <a:off x="912" y="3600"/>
                <a:ext cx="816" cy="528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grpSp>
            <p:nvGrpSpPr>
              <p:cNvPr id="87059" name="Group 16"/>
              <p:cNvGrpSpPr>
                <a:grpSpLocks/>
              </p:cNvGrpSpPr>
              <p:nvPr/>
            </p:nvGrpSpPr>
            <p:grpSpPr bwMode="auto">
              <a:xfrm>
                <a:off x="1104" y="3696"/>
                <a:ext cx="144" cy="384"/>
                <a:chOff x="4996" y="3023"/>
                <a:chExt cx="360" cy="1061"/>
              </a:xfrm>
            </p:grpSpPr>
            <p:sp>
              <p:nvSpPr>
                <p:cNvPr id="35" name="Oval 17"/>
                <p:cNvSpPr>
                  <a:spLocks noChangeArrowheads="1"/>
                </p:cNvSpPr>
                <p:nvPr/>
              </p:nvSpPr>
              <p:spPr bwMode="auto">
                <a:xfrm>
                  <a:off x="5039" y="3023"/>
                  <a:ext cx="242" cy="243"/>
                </a:xfrm>
                <a:prstGeom prst="ellipse">
                  <a:avLst/>
                </a:prstGeom>
                <a:noFill/>
                <a:ln w="28575">
                  <a:solidFill>
                    <a:srgbClr val="FF99CC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Line 18"/>
                <p:cNvSpPr>
                  <a:spLocks noChangeShapeType="1"/>
                </p:cNvSpPr>
                <p:nvPr/>
              </p:nvSpPr>
              <p:spPr bwMode="auto">
                <a:xfrm>
                  <a:off x="5169" y="3261"/>
                  <a:ext cx="0" cy="586"/>
                </a:xfrm>
                <a:prstGeom prst="line">
                  <a:avLst/>
                </a:prstGeom>
                <a:noFill/>
                <a:ln w="28575">
                  <a:solidFill>
                    <a:srgbClr val="FF99CC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4996" y="3371"/>
                  <a:ext cx="165" cy="182"/>
                </a:xfrm>
                <a:prstGeom prst="line">
                  <a:avLst/>
                </a:prstGeom>
                <a:noFill/>
                <a:ln w="28575">
                  <a:solidFill>
                    <a:srgbClr val="FF99CC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Line 20"/>
                <p:cNvSpPr>
                  <a:spLocks noChangeShapeType="1"/>
                </p:cNvSpPr>
                <p:nvPr/>
              </p:nvSpPr>
              <p:spPr bwMode="auto">
                <a:xfrm>
                  <a:off x="5199" y="3393"/>
                  <a:ext cx="150" cy="160"/>
                </a:xfrm>
                <a:prstGeom prst="line">
                  <a:avLst/>
                </a:prstGeom>
                <a:noFill/>
                <a:ln w="28575">
                  <a:solidFill>
                    <a:srgbClr val="FF99CC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4996" y="3838"/>
                  <a:ext cx="165" cy="246"/>
                </a:xfrm>
                <a:prstGeom prst="line">
                  <a:avLst/>
                </a:prstGeom>
                <a:noFill/>
                <a:ln w="28575">
                  <a:solidFill>
                    <a:srgbClr val="FF99CC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Line 22"/>
                <p:cNvSpPr>
                  <a:spLocks noChangeShapeType="1"/>
                </p:cNvSpPr>
                <p:nvPr/>
              </p:nvSpPr>
              <p:spPr bwMode="auto">
                <a:xfrm>
                  <a:off x="5176" y="3846"/>
                  <a:ext cx="180" cy="229"/>
                </a:xfrm>
                <a:prstGeom prst="line">
                  <a:avLst/>
                </a:prstGeom>
                <a:noFill/>
                <a:ln w="28575">
                  <a:solidFill>
                    <a:srgbClr val="FF99CC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87044" name="Group 14"/>
          <p:cNvGrpSpPr>
            <a:grpSpLocks/>
          </p:cNvGrpSpPr>
          <p:nvPr/>
        </p:nvGrpSpPr>
        <p:grpSpPr bwMode="auto">
          <a:xfrm>
            <a:off x="1524000" y="762000"/>
            <a:ext cx="1295400" cy="838200"/>
            <a:chOff x="912" y="3600"/>
            <a:chExt cx="816" cy="528"/>
          </a:xfrm>
        </p:grpSpPr>
        <p:sp>
          <p:nvSpPr>
            <p:cNvPr id="29" name="Rectangle 15"/>
            <p:cNvSpPr>
              <a:spLocks noChangeArrowheads="1"/>
            </p:cNvSpPr>
            <p:nvPr/>
          </p:nvSpPr>
          <p:spPr bwMode="auto">
            <a:xfrm>
              <a:off x="912" y="3600"/>
              <a:ext cx="816" cy="528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87049" name="Group 16"/>
            <p:cNvGrpSpPr>
              <a:grpSpLocks/>
            </p:cNvGrpSpPr>
            <p:nvPr/>
          </p:nvGrpSpPr>
          <p:grpSpPr bwMode="auto">
            <a:xfrm>
              <a:off x="1104" y="3696"/>
              <a:ext cx="144" cy="384"/>
              <a:chOff x="4996" y="3023"/>
              <a:chExt cx="360" cy="1061"/>
            </a:xfrm>
          </p:grpSpPr>
          <p:sp>
            <p:nvSpPr>
              <p:cNvPr id="31" name="Oval 17"/>
              <p:cNvSpPr>
                <a:spLocks noChangeArrowheads="1"/>
              </p:cNvSpPr>
              <p:nvPr/>
            </p:nvSpPr>
            <p:spPr bwMode="auto">
              <a:xfrm>
                <a:off x="5039" y="3023"/>
                <a:ext cx="242" cy="243"/>
              </a:xfrm>
              <a:prstGeom prst="ellipse">
                <a:avLst/>
              </a:prstGeom>
              <a:noFill/>
              <a:ln w="28575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2" name="Line 18"/>
              <p:cNvSpPr>
                <a:spLocks noChangeShapeType="1"/>
              </p:cNvSpPr>
              <p:nvPr/>
            </p:nvSpPr>
            <p:spPr bwMode="auto">
              <a:xfrm>
                <a:off x="5169" y="3261"/>
                <a:ext cx="0" cy="586"/>
              </a:xfrm>
              <a:prstGeom prst="line">
                <a:avLst/>
              </a:prstGeom>
              <a:noFill/>
              <a:ln w="28575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34" name="Line 19"/>
              <p:cNvSpPr>
                <a:spLocks noChangeShapeType="1"/>
              </p:cNvSpPr>
              <p:nvPr/>
            </p:nvSpPr>
            <p:spPr bwMode="auto">
              <a:xfrm flipH="1">
                <a:off x="4996" y="3371"/>
                <a:ext cx="165" cy="182"/>
              </a:xfrm>
              <a:prstGeom prst="line">
                <a:avLst/>
              </a:prstGeom>
              <a:noFill/>
              <a:ln w="28575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41" name="Line 20"/>
              <p:cNvSpPr>
                <a:spLocks noChangeShapeType="1"/>
              </p:cNvSpPr>
              <p:nvPr/>
            </p:nvSpPr>
            <p:spPr bwMode="auto">
              <a:xfrm>
                <a:off x="5199" y="3393"/>
                <a:ext cx="150" cy="160"/>
              </a:xfrm>
              <a:prstGeom prst="line">
                <a:avLst/>
              </a:prstGeom>
              <a:noFill/>
              <a:ln w="28575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42" name="Line 21"/>
              <p:cNvSpPr>
                <a:spLocks noChangeShapeType="1"/>
              </p:cNvSpPr>
              <p:nvPr/>
            </p:nvSpPr>
            <p:spPr bwMode="auto">
              <a:xfrm flipH="1">
                <a:off x="4996" y="3838"/>
                <a:ext cx="165" cy="246"/>
              </a:xfrm>
              <a:prstGeom prst="line">
                <a:avLst/>
              </a:prstGeom>
              <a:noFill/>
              <a:ln w="28575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  <p:sp>
            <p:nvSpPr>
              <p:cNvPr id="43" name="Line 22"/>
              <p:cNvSpPr>
                <a:spLocks noChangeShapeType="1"/>
              </p:cNvSpPr>
              <p:nvPr/>
            </p:nvSpPr>
            <p:spPr bwMode="auto">
              <a:xfrm>
                <a:off x="5176" y="3846"/>
                <a:ext cx="180" cy="229"/>
              </a:xfrm>
              <a:prstGeom prst="line">
                <a:avLst/>
              </a:prstGeom>
              <a:noFill/>
              <a:ln w="28575">
                <a:solidFill>
                  <a:srgbClr val="FF99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ea typeface="+mn-ea"/>
                  <a:cs typeface="+mn-cs"/>
                </a:endParaRPr>
              </a:p>
            </p:txBody>
          </p:sp>
        </p:grpSp>
      </p:grpSp>
      <p:sp>
        <p:nvSpPr>
          <p:cNvPr id="44" name="Freeform 23"/>
          <p:cNvSpPr>
            <a:spLocks/>
          </p:cNvSpPr>
          <p:nvPr/>
        </p:nvSpPr>
        <p:spPr bwMode="auto">
          <a:xfrm>
            <a:off x="1447800" y="5867400"/>
            <a:ext cx="990600" cy="304800"/>
          </a:xfrm>
          <a:custGeom>
            <a:avLst/>
            <a:gdLst/>
            <a:ahLst/>
            <a:cxnLst>
              <a:cxn ang="0">
                <a:pos x="0" y="104"/>
              </a:cxn>
              <a:cxn ang="0">
                <a:pos x="96" y="8"/>
              </a:cxn>
              <a:cxn ang="0">
                <a:pos x="192" y="152"/>
              </a:cxn>
              <a:cxn ang="0">
                <a:pos x="336" y="8"/>
              </a:cxn>
              <a:cxn ang="0">
                <a:pos x="432" y="152"/>
              </a:cxn>
              <a:cxn ang="0">
                <a:pos x="528" y="56"/>
              </a:cxn>
              <a:cxn ang="0">
                <a:pos x="624" y="104"/>
              </a:cxn>
            </a:cxnLst>
            <a:rect l="0" t="0" r="r" b="b"/>
            <a:pathLst>
              <a:path w="624" h="160">
                <a:moveTo>
                  <a:pt x="0" y="104"/>
                </a:moveTo>
                <a:cubicBezTo>
                  <a:pt x="32" y="52"/>
                  <a:pt x="64" y="0"/>
                  <a:pt x="96" y="8"/>
                </a:cubicBezTo>
                <a:cubicBezTo>
                  <a:pt x="128" y="16"/>
                  <a:pt x="152" y="152"/>
                  <a:pt x="192" y="152"/>
                </a:cubicBezTo>
                <a:cubicBezTo>
                  <a:pt x="232" y="152"/>
                  <a:pt x="296" y="8"/>
                  <a:pt x="336" y="8"/>
                </a:cubicBezTo>
                <a:cubicBezTo>
                  <a:pt x="376" y="8"/>
                  <a:pt x="400" y="144"/>
                  <a:pt x="432" y="152"/>
                </a:cubicBezTo>
                <a:cubicBezTo>
                  <a:pt x="464" y="160"/>
                  <a:pt x="496" y="64"/>
                  <a:pt x="528" y="56"/>
                </a:cubicBezTo>
                <a:cubicBezTo>
                  <a:pt x="560" y="48"/>
                  <a:pt x="592" y="76"/>
                  <a:pt x="624" y="104"/>
                </a:cubicBezTo>
              </a:path>
            </a:pathLst>
          </a:custGeom>
          <a:noFill/>
          <a:ln w="57150" cmpd="sng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-1295400" y="4267200"/>
            <a:ext cx="12344400" cy="2971800"/>
          </a:xfrm>
          <a:prstGeom prst="rect">
            <a:avLst/>
          </a:prstGeom>
          <a:solidFill>
            <a:schemeClr val="accent2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45" name="Rectangle 44"/>
          <p:cNvSpPr/>
          <p:nvPr/>
        </p:nvSpPr>
        <p:spPr bwMode="auto">
          <a:xfrm>
            <a:off x="-1295400" y="5638800"/>
            <a:ext cx="12344400" cy="2971800"/>
          </a:xfrm>
          <a:prstGeom prst="rect">
            <a:avLst/>
          </a:prstGeom>
          <a:solidFill>
            <a:schemeClr val="accent2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92 -0.0222 L 0.74974 -0.0222 " pathEditMode="relative" ptsTypes="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605 0.00555 L 0.75482 -0.00555 " pathEditMode="relative" ptsTypes="AA">
                                      <p:cBhvr>
                                        <p:cTn id="14" dur="2000" fill="hold"/>
                                        <p:tgtEl>
                                          <p:spTgt spid="839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83 -0.0074 L 0.77917 -0.0074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Let us first pretend that the electron is massless.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102" name="Text Box 22"/>
          <p:cNvSpPr txBox="1">
            <a:spLocks noChangeArrowheads="1"/>
          </p:cNvSpPr>
          <p:nvPr/>
        </p:nvSpPr>
        <p:spPr bwMode="auto">
          <a:xfrm>
            <a:off x="-31750" y="7162800"/>
            <a:ext cx="917575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Neutrino flux. About 10^(11) per cm^2 per second . Energy about .5 Mev</a:t>
            </a:r>
            <a:endParaRPr lang="en-US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2103" name="Text Box 23"/>
          <p:cNvSpPr txBox="1">
            <a:spLocks noChangeArrowheads="1"/>
          </p:cNvSpPr>
          <p:nvPr/>
        </p:nvSpPr>
        <p:spPr bwMode="auto">
          <a:xfrm>
            <a:off x="304800" y="0"/>
            <a:ext cx="6516688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 the weak force there are two types of electrons:</a:t>
            </a:r>
            <a:endParaRPr lang="en-US" dirty="0" smtClean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6096000" y="762000"/>
            <a:ext cx="1876425" cy="2947988"/>
            <a:chOff x="3840" y="480"/>
            <a:chExt cx="1182" cy="1857"/>
          </a:xfrm>
        </p:grpSpPr>
        <p:sp>
          <p:nvSpPr>
            <p:cNvPr id="302091" name="Line 11"/>
            <p:cNvSpPr>
              <a:spLocks noChangeShapeType="1"/>
            </p:cNvSpPr>
            <p:nvPr/>
          </p:nvSpPr>
          <p:spPr bwMode="auto">
            <a:xfrm flipV="1">
              <a:off x="3840" y="480"/>
              <a:ext cx="768" cy="1296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2092" name="Line 12"/>
            <p:cNvSpPr>
              <a:spLocks noChangeShapeType="1"/>
            </p:cNvSpPr>
            <p:nvPr/>
          </p:nvSpPr>
          <p:spPr bwMode="auto">
            <a:xfrm flipH="1">
              <a:off x="4320" y="1008"/>
              <a:ext cx="192" cy="384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2096" name="Line 16"/>
            <p:cNvSpPr>
              <a:spLocks noChangeShapeType="1"/>
            </p:cNvSpPr>
            <p:nvPr/>
          </p:nvSpPr>
          <p:spPr bwMode="auto">
            <a:xfrm flipH="1">
              <a:off x="4752" y="960"/>
              <a:ext cx="0" cy="432"/>
            </a:xfrm>
            <a:prstGeom prst="line">
              <a:avLst/>
            </a:prstGeom>
            <a:noFill/>
            <a:ln w="57150">
              <a:solidFill>
                <a:srgbClr val="66FFFF"/>
              </a:solidFill>
              <a:round/>
              <a:headEnd type="triangle" w="med" len="med"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2094" name="Text Box 14"/>
            <p:cNvSpPr txBox="1">
              <a:spLocks noChangeArrowheads="1"/>
            </p:cNvSpPr>
            <p:nvPr/>
          </p:nvSpPr>
          <p:spPr bwMode="auto">
            <a:xfrm>
              <a:off x="3946" y="1933"/>
              <a:ext cx="1076" cy="404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s-AR" sz="360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neutrino</a:t>
              </a:r>
              <a:endParaRPr lang="en-US" sz="360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302086" name="Line 6"/>
          <p:cNvSpPr>
            <a:spLocks noChangeShapeType="1"/>
          </p:cNvSpPr>
          <p:nvPr/>
        </p:nvSpPr>
        <p:spPr bwMode="auto">
          <a:xfrm flipH="1">
            <a:off x="2971800" y="1676400"/>
            <a:ext cx="0" cy="609600"/>
          </a:xfrm>
          <a:prstGeom prst="line">
            <a:avLst/>
          </a:prstGeom>
          <a:noFill/>
          <a:ln w="57150">
            <a:solidFill>
              <a:srgbClr val="66FFFF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02098" name="Text Box 18"/>
          <p:cNvSpPr txBox="1">
            <a:spLocks noChangeArrowheads="1"/>
          </p:cNvSpPr>
          <p:nvPr/>
        </p:nvSpPr>
        <p:spPr bwMode="auto">
          <a:xfrm>
            <a:off x="3001963" y="1752600"/>
            <a:ext cx="1468437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Weak spin</a:t>
            </a:r>
          </a:p>
        </p:txBody>
      </p:sp>
      <p:sp>
        <p:nvSpPr>
          <p:cNvPr id="302101" name="Text Box 21"/>
          <p:cNvSpPr txBox="1">
            <a:spLocks noChangeArrowheads="1"/>
          </p:cNvSpPr>
          <p:nvPr/>
        </p:nvSpPr>
        <p:spPr bwMode="auto">
          <a:xfrm>
            <a:off x="1143000" y="5562600"/>
            <a:ext cx="3289300" cy="8302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(does not move in the weak sphere)</a:t>
            </a:r>
            <a:endParaRPr lang="en-US" dirty="0" smtClean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2100" name="Text Box 20"/>
          <p:cNvSpPr txBox="1">
            <a:spLocks noChangeArrowheads="1"/>
          </p:cNvSpPr>
          <p:nvPr/>
        </p:nvSpPr>
        <p:spPr bwMode="auto">
          <a:xfrm>
            <a:off x="4684713" y="4876800"/>
            <a:ext cx="184150" cy="584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32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-149225" y="457200"/>
            <a:ext cx="4243388" cy="5715000"/>
            <a:chOff x="-94" y="288"/>
            <a:chExt cx="2673" cy="3600"/>
          </a:xfrm>
        </p:grpSpPr>
        <p:sp>
          <p:nvSpPr>
            <p:cNvPr id="302095" name="Text Box 15"/>
            <p:cNvSpPr txBox="1">
              <a:spLocks noChangeArrowheads="1"/>
            </p:cNvSpPr>
            <p:nvPr/>
          </p:nvSpPr>
          <p:spPr bwMode="auto">
            <a:xfrm>
              <a:off x="1388" y="3168"/>
              <a:ext cx="1191" cy="291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Ordinary spin</a:t>
              </a:r>
            </a:p>
          </p:txBody>
        </p:sp>
        <p:sp>
          <p:nvSpPr>
            <p:cNvPr id="302084" name="Line 4"/>
            <p:cNvSpPr>
              <a:spLocks noChangeShapeType="1"/>
            </p:cNvSpPr>
            <p:nvPr/>
          </p:nvSpPr>
          <p:spPr bwMode="auto">
            <a:xfrm flipV="1">
              <a:off x="816" y="336"/>
              <a:ext cx="1056" cy="1536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2085" name="Line 5"/>
            <p:cNvSpPr>
              <a:spLocks noChangeShapeType="1"/>
            </p:cNvSpPr>
            <p:nvPr/>
          </p:nvSpPr>
          <p:spPr bwMode="auto">
            <a:xfrm flipH="1">
              <a:off x="1392" y="1008"/>
              <a:ext cx="192" cy="336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2087" name="Line 7"/>
            <p:cNvSpPr>
              <a:spLocks noChangeShapeType="1"/>
            </p:cNvSpPr>
            <p:nvPr/>
          </p:nvSpPr>
          <p:spPr bwMode="auto">
            <a:xfrm flipV="1">
              <a:off x="672" y="2352"/>
              <a:ext cx="816" cy="1536"/>
            </a:xfrm>
            <a:prstGeom prst="line">
              <a:avLst/>
            </a:prstGeom>
            <a:noFill/>
            <a:ln w="57150">
              <a:solidFill>
                <a:srgbClr val="FFFF66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2088" name="Line 8"/>
            <p:cNvSpPr>
              <a:spLocks noChangeShapeType="1"/>
            </p:cNvSpPr>
            <p:nvPr/>
          </p:nvSpPr>
          <p:spPr bwMode="auto">
            <a:xfrm flipV="1">
              <a:off x="1152" y="3024"/>
              <a:ext cx="192" cy="384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02089" name="Text Box 9"/>
            <p:cNvSpPr txBox="1">
              <a:spLocks noChangeArrowheads="1"/>
            </p:cNvSpPr>
            <p:nvPr/>
          </p:nvSpPr>
          <p:spPr bwMode="auto">
            <a:xfrm>
              <a:off x="-94" y="2366"/>
              <a:ext cx="1348" cy="601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s-AR" sz="2800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Right-handed</a:t>
              </a:r>
            </a:p>
            <a:p>
              <a:pPr eaLnBrk="1" hangingPunct="1">
                <a:defRPr/>
              </a:pPr>
              <a:r>
                <a:rPr lang="es-AR" sz="2800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electron</a:t>
              </a:r>
              <a:endPara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02090" name="Text Box 10"/>
            <p:cNvSpPr txBox="1">
              <a:spLocks noChangeArrowheads="1"/>
            </p:cNvSpPr>
            <p:nvPr/>
          </p:nvSpPr>
          <p:spPr bwMode="auto">
            <a:xfrm>
              <a:off x="0" y="288"/>
              <a:ext cx="1632" cy="601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s-AR" sz="2800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Left –handed electron</a:t>
              </a:r>
              <a:endPara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302105" name="Text Box 25"/>
            <p:cNvSpPr txBox="1">
              <a:spLocks noChangeArrowheads="1"/>
            </p:cNvSpPr>
            <p:nvPr/>
          </p:nvSpPr>
          <p:spPr bwMode="auto">
            <a:xfrm>
              <a:off x="1244" y="1536"/>
              <a:ext cx="1191" cy="291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Ordinary spin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098" grpId="0"/>
      <p:bldP spid="302101" grpId="0"/>
      <p:bldP spid="30210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2" descr="Mandarin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10088563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7175" y="838200"/>
            <a:ext cx="8467725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/>
              <a:t>Rotation is reversed when we look at it in a mirror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35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7300" y="381000"/>
            <a:ext cx="40767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50292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9973" name="Line 5"/>
          <p:cNvSpPr>
            <a:spLocks noChangeShapeType="1"/>
          </p:cNvSpPr>
          <p:nvPr/>
        </p:nvSpPr>
        <p:spPr bwMode="auto">
          <a:xfrm flipV="1">
            <a:off x="3581400" y="2514600"/>
            <a:ext cx="0" cy="11430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9974" name="Line 6"/>
          <p:cNvSpPr>
            <a:spLocks noChangeShapeType="1"/>
          </p:cNvSpPr>
          <p:nvPr/>
        </p:nvSpPr>
        <p:spPr bwMode="auto">
          <a:xfrm flipV="1">
            <a:off x="3886200" y="2971800"/>
            <a:ext cx="0" cy="4572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9975" name="Line 7"/>
          <p:cNvSpPr>
            <a:spLocks noChangeShapeType="1"/>
          </p:cNvSpPr>
          <p:nvPr/>
        </p:nvSpPr>
        <p:spPr bwMode="auto">
          <a:xfrm flipV="1">
            <a:off x="7086600" y="2590800"/>
            <a:ext cx="0" cy="1143000"/>
          </a:xfrm>
          <a:prstGeom prst="line">
            <a:avLst/>
          </a:prstGeom>
          <a:noFill/>
          <a:ln w="57150">
            <a:solidFill>
              <a:srgbClr val="FFFF66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9976" name="Line 8"/>
          <p:cNvSpPr>
            <a:spLocks noChangeShapeType="1"/>
          </p:cNvSpPr>
          <p:nvPr/>
        </p:nvSpPr>
        <p:spPr bwMode="auto">
          <a:xfrm flipV="1">
            <a:off x="7391400" y="2895600"/>
            <a:ext cx="0" cy="4572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 type="triangle" w="med" len="med"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39977" name="Text Box 9"/>
          <p:cNvSpPr txBox="1">
            <a:spLocks noChangeArrowheads="1"/>
          </p:cNvSpPr>
          <p:nvPr/>
        </p:nvSpPr>
        <p:spPr bwMode="auto">
          <a:xfrm>
            <a:off x="6415088" y="3886200"/>
            <a:ext cx="1662112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Left handed</a:t>
            </a:r>
            <a:endParaRPr lang="en-US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39978" name="Text Box 10"/>
          <p:cNvSpPr txBox="1">
            <a:spLocks noChangeArrowheads="1"/>
          </p:cNvSpPr>
          <p:nvPr/>
        </p:nvSpPr>
        <p:spPr bwMode="auto">
          <a:xfrm>
            <a:off x="2746375" y="3657600"/>
            <a:ext cx="1839913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Right handed</a:t>
            </a: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3193" name="Text Box 11"/>
          <p:cNvSpPr txBox="1">
            <a:spLocks noChangeArrowheads="1"/>
          </p:cNvSpPr>
          <p:nvPr/>
        </p:nvSpPr>
        <p:spPr bwMode="auto">
          <a:xfrm>
            <a:off x="609600" y="5638800"/>
            <a:ext cx="7893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s-AR">
                <a:effectLst/>
              </a:rPr>
              <a:t>The laws of nature are not symmetric under a mirror reflection </a:t>
            </a:r>
            <a:endParaRPr lang="en-US">
              <a:effectLst/>
            </a:endParaRPr>
          </a:p>
        </p:txBody>
      </p:sp>
      <p:sp>
        <p:nvSpPr>
          <p:cNvPr id="339980" name="Text Box 12"/>
          <p:cNvSpPr txBox="1">
            <a:spLocks noChangeArrowheads="1"/>
          </p:cNvSpPr>
          <p:nvPr/>
        </p:nvSpPr>
        <p:spPr bwMode="auto">
          <a:xfrm>
            <a:off x="6781800" y="1828800"/>
            <a:ext cx="1198563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neutrino</a:t>
            </a:r>
            <a:endParaRPr lang="en-US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" name="&quot;No&quot; Symbol 1"/>
          <p:cNvSpPr/>
          <p:nvPr/>
        </p:nvSpPr>
        <p:spPr bwMode="auto">
          <a:xfrm flipH="1">
            <a:off x="2971800" y="2362200"/>
            <a:ext cx="1676400" cy="1524000"/>
          </a:xfrm>
          <a:prstGeom prst="noSmoking">
            <a:avLst>
              <a:gd name="adj" fmla="val 12963"/>
            </a:avLst>
          </a:prstGeom>
          <a:solidFill>
            <a:srgbClr val="C0504D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67400" y="533400"/>
            <a:ext cx="2643188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3"/>
                </a:solidFill>
              </a:rPr>
              <a:t>Lee , Yang  1956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3" name="Group 11"/>
          <p:cNvGrpSpPr>
            <a:grpSpLocks/>
          </p:cNvGrpSpPr>
          <p:nvPr/>
        </p:nvGrpSpPr>
        <p:grpSpPr bwMode="auto">
          <a:xfrm>
            <a:off x="-685800" y="-304800"/>
            <a:ext cx="1600200" cy="1905000"/>
            <a:chOff x="-914400" y="0"/>
            <a:chExt cx="3429000" cy="4038600"/>
          </a:xfrm>
        </p:grpSpPr>
        <p:pic>
          <p:nvPicPr>
            <p:cNvPr id="95242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4800" y="609600"/>
              <a:ext cx="2667000" cy="3176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 bwMode="auto">
            <a:xfrm>
              <a:off x="-914400" y="0"/>
              <a:ext cx="1830161" cy="4038600"/>
            </a:xfrm>
            <a:prstGeom prst="rect">
              <a:avLst/>
            </a:prstGeom>
            <a:solidFill>
              <a:schemeClr val="accent2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752600" y="306259"/>
              <a:ext cx="762000" cy="3426081"/>
            </a:xfrm>
            <a:prstGeom prst="rect">
              <a:avLst/>
            </a:prstGeom>
            <a:solidFill>
              <a:schemeClr val="accent2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28600" y="2439989"/>
              <a:ext cx="2211161" cy="1598611"/>
            </a:xfrm>
            <a:prstGeom prst="rect">
              <a:avLst/>
            </a:prstGeom>
            <a:solidFill>
              <a:schemeClr val="accent2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152400" y="1066800"/>
            <a:ext cx="3170238" cy="175418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Forces</a:t>
            </a:r>
          </a:p>
          <a:p>
            <a:pPr algn="l" eaLnBrk="1" hangingPunct="1">
              <a:defRPr/>
            </a:pPr>
            <a:r>
              <a:rPr lang="es-AR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Electromagnetism</a:t>
            </a:r>
          </a:p>
          <a:p>
            <a:pPr algn="l" eaLnBrk="1" hangingPunct="1">
              <a:defRPr/>
            </a:pPr>
            <a:r>
              <a:rPr lang="es-AR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Weak</a:t>
            </a:r>
            <a:endParaRPr lang="en-US" sz="32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3109" name="Text Box 5"/>
          <p:cNvSpPr txBox="1">
            <a:spLocks noChangeArrowheads="1"/>
          </p:cNvSpPr>
          <p:nvPr/>
        </p:nvSpPr>
        <p:spPr bwMode="auto">
          <a:xfrm>
            <a:off x="4075113" y="1752600"/>
            <a:ext cx="5080000" cy="95408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Left-handed electron and neutrino</a:t>
            </a:r>
          </a:p>
          <a:p>
            <a:pPr algn="l" eaLnBrk="1" hangingPunct="1">
              <a:defRPr/>
            </a:pP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Right-handed electron</a:t>
            </a: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3110" name="Text Box 6"/>
          <p:cNvSpPr txBox="1">
            <a:spLocks noChangeArrowheads="1"/>
          </p:cNvSpPr>
          <p:nvPr/>
        </p:nvSpPr>
        <p:spPr bwMode="auto">
          <a:xfrm>
            <a:off x="228600" y="3767138"/>
            <a:ext cx="8224838" cy="23082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Very simple</a:t>
            </a:r>
          </a:p>
          <a:p>
            <a:pPr algn="l" eaLnBrk="1" hangingPunct="1">
              <a:defRPr/>
            </a:pPr>
            <a:r>
              <a:rPr lang="es-AR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All particles are massless</a:t>
            </a:r>
          </a:p>
          <a:p>
            <a:pPr algn="l" eaLnBrk="1" hangingPunct="1">
              <a:defRPr/>
            </a:pPr>
            <a:r>
              <a:rPr lang="es-AR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Based on symmetries. </a:t>
            </a:r>
          </a:p>
          <a:p>
            <a:pPr algn="l" eaLnBrk="1" hangingPunct="1">
              <a:defRPr/>
            </a:pPr>
            <a:r>
              <a:rPr lang="es-AR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strength of interactions is fairly similar</a:t>
            </a:r>
          </a:p>
        </p:txBody>
      </p:sp>
      <p:sp>
        <p:nvSpPr>
          <p:cNvPr id="303112" name="Text Box 8"/>
          <p:cNvSpPr txBox="1">
            <a:spLocks noChangeArrowheads="1"/>
          </p:cNvSpPr>
          <p:nvPr/>
        </p:nvSpPr>
        <p:spPr bwMode="auto">
          <a:xfrm>
            <a:off x="6076950" y="1050925"/>
            <a:ext cx="1922463" cy="7080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particles</a:t>
            </a:r>
            <a:endParaRPr lang="en-US" sz="4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0" y="2667000"/>
            <a:ext cx="8759825" cy="584200"/>
            <a:chOff x="0" y="1680"/>
            <a:chExt cx="5518" cy="368"/>
          </a:xfrm>
        </p:grpSpPr>
        <p:sp>
          <p:nvSpPr>
            <p:cNvPr id="303113" name="Text Box 9"/>
            <p:cNvSpPr txBox="1">
              <a:spLocks noChangeArrowheads="1"/>
            </p:cNvSpPr>
            <p:nvPr/>
          </p:nvSpPr>
          <p:spPr bwMode="auto">
            <a:xfrm>
              <a:off x="0" y="1680"/>
              <a:ext cx="935" cy="36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 eaLnBrk="1" hangingPunct="1">
                <a:defRPr/>
              </a:pPr>
              <a:r>
                <a:rPr lang="en-US" sz="3200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Strong</a:t>
              </a:r>
              <a:r>
                <a:rPr lang="en-US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</a:t>
              </a:r>
            </a:p>
          </p:txBody>
        </p:sp>
        <p:sp>
          <p:nvSpPr>
            <p:cNvPr id="303114" name="Text Box 10"/>
            <p:cNvSpPr txBox="1">
              <a:spLocks noChangeArrowheads="1"/>
            </p:cNvSpPr>
            <p:nvPr/>
          </p:nvSpPr>
          <p:spPr bwMode="auto">
            <a:xfrm>
              <a:off x="2663" y="1680"/>
              <a:ext cx="2855" cy="330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FFFF66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800" dirty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Q</a:t>
              </a:r>
              <a:r>
                <a:rPr lang="en-US" sz="2800" dirty="0" smtClean="0"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uarks (left and right handed)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955925" y="381000"/>
            <a:ext cx="2774950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(with no Higgs field)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34321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2197" name="Text Box 5"/>
          <p:cNvSpPr txBox="1">
            <a:spLocks noChangeArrowheads="1"/>
          </p:cNvSpPr>
          <p:nvPr/>
        </p:nvSpPr>
        <p:spPr bwMode="auto">
          <a:xfrm>
            <a:off x="1447800" y="5867400"/>
            <a:ext cx="2262188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Celestial spheres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97283" name="Group 50"/>
          <p:cNvGrpSpPr>
            <a:grpSpLocks/>
          </p:cNvGrpSpPr>
          <p:nvPr/>
        </p:nvGrpSpPr>
        <p:grpSpPr bwMode="auto">
          <a:xfrm>
            <a:off x="4953000" y="1447800"/>
            <a:ext cx="3886200" cy="2057400"/>
            <a:chOff x="528" y="1200"/>
            <a:chExt cx="3888" cy="1968"/>
          </a:xfrm>
        </p:grpSpPr>
        <p:sp>
          <p:nvSpPr>
            <p:cNvPr id="392243" name="Line 51"/>
            <p:cNvSpPr>
              <a:spLocks noChangeShapeType="1"/>
            </p:cNvSpPr>
            <p:nvPr/>
          </p:nvSpPr>
          <p:spPr bwMode="auto">
            <a:xfrm flipV="1">
              <a:off x="623" y="1440"/>
              <a:ext cx="864" cy="17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44" name="Line 52"/>
            <p:cNvSpPr>
              <a:spLocks noChangeShapeType="1"/>
            </p:cNvSpPr>
            <p:nvPr/>
          </p:nvSpPr>
          <p:spPr bwMode="auto">
            <a:xfrm flipV="1">
              <a:off x="1152" y="1440"/>
              <a:ext cx="864" cy="17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45" name="Line 53"/>
            <p:cNvSpPr>
              <a:spLocks noChangeShapeType="1"/>
            </p:cNvSpPr>
            <p:nvPr/>
          </p:nvSpPr>
          <p:spPr bwMode="auto">
            <a:xfrm flipV="1">
              <a:off x="623" y="3168"/>
              <a:ext cx="2929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46" name="Line 54"/>
            <p:cNvSpPr>
              <a:spLocks noChangeShapeType="1"/>
            </p:cNvSpPr>
            <p:nvPr/>
          </p:nvSpPr>
          <p:spPr bwMode="auto">
            <a:xfrm flipV="1">
              <a:off x="1679" y="1440"/>
              <a:ext cx="864" cy="17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47" name="Line 55"/>
            <p:cNvSpPr>
              <a:spLocks noChangeShapeType="1"/>
            </p:cNvSpPr>
            <p:nvPr/>
          </p:nvSpPr>
          <p:spPr bwMode="auto">
            <a:xfrm flipV="1">
              <a:off x="865" y="2688"/>
              <a:ext cx="2927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48" name="Line 56"/>
            <p:cNvSpPr>
              <a:spLocks noChangeShapeType="1"/>
            </p:cNvSpPr>
            <p:nvPr/>
          </p:nvSpPr>
          <p:spPr bwMode="auto">
            <a:xfrm flipV="1">
              <a:off x="1105" y="2255"/>
              <a:ext cx="2927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49" name="Line 57"/>
            <p:cNvSpPr>
              <a:spLocks noChangeShapeType="1"/>
            </p:cNvSpPr>
            <p:nvPr/>
          </p:nvSpPr>
          <p:spPr bwMode="auto">
            <a:xfrm flipV="1">
              <a:off x="1297" y="1824"/>
              <a:ext cx="2927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50" name="Line 58"/>
            <p:cNvSpPr>
              <a:spLocks noChangeShapeType="1"/>
            </p:cNvSpPr>
            <p:nvPr/>
          </p:nvSpPr>
          <p:spPr bwMode="auto">
            <a:xfrm flipV="1">
              <a:off x="1487" y="1440"/>
              <a:ext cx="2929" cy="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51" name="Oval 59"/>
            <p:cNvSpPr>
              <a:spLocks noChangeArrowheads="1"/>
            </p:cNvSpPr>
            <p:nvPr/>
          </p:nvSpPr>
          <p:spPr bwMode="auto">
            <a:xfrm>
              <a:off x="528" y="292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52" name="Oval 60"/>
            <p:cNvSpPr>
              <a:spLocks noChangeArrowheads="1"/>
            </p:cNvSpPr>
            <p:nvPr/>
          </p:nvSpPr>
          <p:spPr bwMode="auto">
            <a:xfrm>
              <a:off x="1872" y="1200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53" name="Oval 61"/>
            <p:cNvSpPr>
              <a:spLocks noChangeArrowheads="1"/>
            </p:cNvSpPr>
            <p:nvPr/>
          </p:nvSpPr>
          <p:spPr bwMode="auto">
            <a:xfrm>
              <a:off x="1729" y="1584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54" name="Oval 62"/>
            <p:cNvSpPr>
              <a:spLocks noChangeArrowheads="1"/>
            </p:cNvSpPr>
            <p:nvPr/>
          </p:nvSpPr>
          <p:spPr bwMode="auto">
            <a:xfrm>
              <a:off x="1487" y="2015"/>
              <a:ext cx="241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55" name="Oval 63"/>
            <p:cNvSpPr>
              <a:spLocks noChangeArrowheads="1"/>
            </p:cNvSpPr>
            <p:nvPr/>
          </p:nvSpPr>
          <p:spPr bwMode="auto">
            <a:xfrm>
              <a:off x="1055" y="2928"/>
              <a:ext cx="241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56" name="Oval 64"/>
            <p:cNvSpPr>
              <a:spLocks noChangeArrowheads="1"/>
            </p:cNvSpPr>
            <p:nvPr/>
          </p:nvSpPr>
          <p:spPr bwMode="auto">
            <a:xfrm>
              <a:off x="1297" y="244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57" name="Oval 65"/>
            <p:cNvSpPr>
              <a:spLocks noChangeArrowheads="1"/>
            </p:cNvSpPr>
            <p:nvPr/>
          </p:nvSpPr>
          <p:spPr bwMode="auto">
            <a:xfrm>
              <a:off x="1344" y="1200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58" name="Oval 66"/>
            <p:cNvSpPr>
              <a:spLocks noChangeArrowheads="1"/>
            </p:cNvSpPr>
            <p:nvPr/>
          </p:nvSpPr>
          <p:spPr bwMode="auto">
            <a:xfrm>
              <a:off x="1152" y="1584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59" name="Oval 67"/>
            <p:cNvSpPr>
              <a:spLocks noChangeArrowheads="1"/>
            </p:cNvSpPr>
            <p:nvPr/>
          </p:nvSpPr>
          <p:spPr bwMode="auto">
            <a:xfrm>
              <a:off x="960" y="2015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60" name="Oval 68"/>
            <p:cNvSpPr>
              <a:spLocks noChangeArrowheads="1"/>
            </p:cNvSpPr>
            <p:nvPr/>
          </p:nvSpPr>
          <p:spPr bwMode="auto">
            <a:xfrm>
              <a:off x="720" y="244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61" name="Line 69"/>
            <p:cNvSpPr>
              <a:spLocks noChangeShapeType="1"/>
            </p:cNvSpPr>
            <p:nvPr/>
          </p:nvSpPr>
          <p:spPr bwMode="auto">
            <a:xfrm flipV="1">
              <a:off x="2783" y="1440"/>
              <a:ext cx="864" cy="17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62" name="Line 70"/>
            <p:cNvSpPr>
              <a:spLocks noChangeShapeType="1"/>
            </p:cNvSpPr>
            <p:nvPr/>
          </p:nvSpPr>
          <p:spPr bwMode="auto">
            <a:xfrm flipV="1">
              <a:off x="3312" y="1440"/>
              <a:ext cx="864" cy="17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63" name="Oval 71"/>
            <p:cNvSpPr>
              <a:spLocks noChangeArrowheads="1"/>
            </p:cNvSpPr>
            <p:nvPr/>
          </p:nvSpPr>
          <p:spPr bwMode="auto">
            <a:xfrm>
              <a:off x="2688" y="292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64" name="Oval 72"/>
            <p:cNvSpPr>
              <a:spLocks noChangeArrowheads="1"/>
            </p:cNvSpPr>
            <p:nvPr/>
          </p:nvSpPr>
          <p:spPr bwMode="auto">
            <a:xfrm>
              <a:off x="4032" y="1200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65" name="Oval 73"/>
            <p:cNvSpPr>
              <a:spLocks noChangeArrowheads="1"/>
            </p:cNvSpPr>
            <p:nvPr/>
          </p:nvSpPr>
          <p:spPr bwMode="auto">
            <a:xfrm>
              <a:off x="3889" y="1584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66" name="Oval 74"/>
            <p:cNvSpPr>
              <a:spLocks noChangeArrowheads="1"/>
            </p:cNvSpPr>
            <p:nvPr/>
          </p:nvSpPr>
          <p:spPr bwMode="auto">
            <a:xfrm>
              <a:off x="3647" y="2015"/>
              <a:ext cx="241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67" name="Oval 75"/>
            <p:cNvSpPr>
              <a:spLocks noChangeArrowheads="1"/>
            </p:cNvSpPr>
            <p:nvPr/>
          </p:nvSpPr>
          <p:spPr bwMode="auto">
            <a:xfrm>
              <a:off x="3215" y="2928"/>
              <a:ext cx="241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68" name="Oval 76"/>
            <p:cNvSpPr>
              <a:spLocks noChangeArrowheads="1"/>
            </p:cNvSpPr>
            <p:nvPr/>
          </p:nvSpPr>
          <p:spPr bwMode="auto">
            <a:xfrm>
              <a:off x="3457" y="244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69" name="Oval 77"/>
            <p:cNvSpPr>
              <a:spLocks noChangeArrowheads="1"/>
            </p:cNvSpPr>
            <p:nvPr/>
          </p:nvSpPr>
          <p:spPr bwMode="auto">
            <a:xfrm>
              <a:off x="3504" y="1200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70" name="Oval 78"/>
            <p:cNvSpPr>
              <a:spLocks noChangeArrowheads="1"/>
            </p:cNvSpPr>
            <p:nvPr/>
          </p:nvSpPr>
          <p:spPr bwMode="auto">
            <a:xfrm>
              <a:off x="3312" y="1584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71" name="Oval 79"/>
            <p:cNvSpPr>
              <a:spLocks noChangeArrowheads="1"/>
            </p:cNvSpPr>
            <p:nvPr/>
          </p:nvSpPr>
          <p:spPr bwMode="auto">
            <a:xfrm>
              <a:off x="3168" y="2015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72" name="Oval 80"/>
            <p:cNvSpPr>
              <a:spLocks noChangeArrowheads="1"/>
            </p:cNvSpPr>
            <p:nvPr/>
          </p:nvSpPr>
          <p:spPr bwMode="auto">
            <a:xfrm>
              <a:off x="2928" y="244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73" name="Line 81"/>
            <p:cNvSpPr>
              <a:spLocks noChangeShapeType="1"/>
            </p:cNvSpPr>
            <p:nvPr/>
          </p:nvSpPr>
          <p:spPr bwMode="auto">
            <a:xfrm flipV="1">
              <a:off x="1679" y="1440"/>
              <a:ext cx="864" cy="17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74" name="Line 82"/>
            <p:cNvSpPr>
              <a:spLocks noChangeShapeType="1"/>
            </p:cNvSpPr>
            <p:nvPr/>
          </p:nvSpPr>
          <p:spPr bwMode="auto">
            <a:xfrm flipV="1">
              <a:off x="2208" y="1440"/>
              <a:ext cx="864" cy="172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75" name="Oval 83"/>
            <p:cNvSpPr>
              <a:spLocks noChangeArrowheads="1"/>
            </p:cNvSpPr>
            <p:nvPr/>
          </p:nvSpPr>
          <p:spPr bwMode="auto">
            <a:xfrm>
              <a:off x="1584" y="292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76" name="Oval 84"/>
            <p:cNvSpPr>
              <a:spLocks noChangeArrowheads="1"/>
            </p:cNvSpPr>
            <p:nvPr/>
          </p:nvSpPr>
          <p:spPr bwMode="auto">
            <a:xfrm>
              <a:off x="2928" y="1200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77" name="Oval 85"/>
            <p:cNvSpPr>
              <a:spLocks noChangeArrowheads="1"/>
            </p:cNvSpPr>
            <p:nvPr/>
          </p:nvSpPr>
          <p:spPr bwMode="auto">
            <a:xfrm>
              <a:off x="2783" y="1584"/>
              <a:ext cx="241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78" name="Oval 86"/>
            <p:cNvSpPr>
              <a:spLocks noChangeArrowheads="1"/>
            </p:cNvSpPr>
            <p:nvPr/>
          </p:nvSpPr>
          <p:spPr bwMode="auto">
            <a:xfrm>
              <a:off x="2543" y="2015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79" name="Oval 87"/>
            <p:cNvSpPr>
              <a:spLocks noChangeArrowheads="1"/>
            </p:cNvSpPr>
            <p:nvPr/>
          </p:nvSpPr>
          <p:spPr bwMode="auto">
            <a:xfrm>
              <a:off x="2111" y="292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80" name="Oval 88"/>
            <p:cNvSpPr>
              <a:spLocks noChangeArrowheads="1"/>
            </p:cNvSpPr>
            <p:nvPr/>
          </p:nvSpPr>
          <p:spPr bwMode="auto">
            <a:xfrm>
              <a:off x="2304" y="244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81" name="Oval 89"/>
            <p:cNvSpPr>
              <a:spLocks noChangeArrowheads="1"/>
            </p:cNvSpPr>
            <p:nvPr/>
          </p:nvSpPr>
          <p:spPr bwMode="auto">
            <a:xfrm>
              <a:off x="2401" y="1200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82" name="Oval 90"/>
            <p:cNvSpPr>
              <a:spLocks noChangeArrowheads="1"/>
            </p:cNvSpPr>
            <p:nvPr/>
          </p:nvSpPr>
          <p:spPr bwMode="auto">
            <a:xfrm>
              <a:off x="2208" y="1584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83" name="Oval 91"/>
            <p:cNvSpPr>
              <a:spLocks noChangeArrowheads="1"/>
            </p:cNvSpPr>
            <p:nvPr/>
          </p:nvSpPr>
          <p:spPr bwMode="auto">
            <a:xfrm>
              <a:off x="2016" y="2015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392284" name="Oval 92"/>
            <p:cNvSpPr>
              <a:spLocks noChangeArrowheads="1"/>
            </p:cNvSpPr>
            <p:nvPr/>
          </p:nvSpPr>
          <p:spPr bwMode="auto">
            <a:xfrm>
              <a:off x="1824" y="2448"/>
              <a:ext cx="240" cy="240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392288" name="Oval 96"/>
          <p:cNvSpPr>
            <a:spLocks noChangeArrowheads="1"/>
          </p:cNvSpPr>
          <p:nvPr/>
        </p:nvSpPr>
        <p:spPr bwMode="auto">
          <a:xfrm>
            <a:off x="7639050" y="3354388"/>
            <a:ext cx="241300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289" name="Oval 97"/>
          <p:cNvSpPr>
            <a:spLocks noChangeArrowheads="1"/>
          </p:cNvSpPr>
          <p:nvPr/>
        </p:nvSpPr>
        <p:spPr bwMode="auto">
          <a:xfrm>
            <a:off x="7880350" y="2852738"/>
            <a:ext cx="239713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290" name="Oval 98"/>
          <p:cNvSpPr>
            <a:spLocks noChangeArrowheads="1"/>
          </p:cNvSpPr>
          <p:nvPr/>
        </p:nvSpPr>
        <p:spPr bwMode="auto">
          <a:xfrm>
            <a:off x="8070850" y="2401888"/>
            <a:ext cx="241300" cy="49212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291" name="Oval 99"/>
          <p:cNvSpPr>
            <a:spLocks noChangeArrowheads="1"/>
          </p:cNvSpPr>
          <p:nvPr/>
        </p:nvSpPr>
        <p:spPr bwMode="auto">
          <a:xfrm>
            <a:off x="4953000" y="3354388"/>
            <a:ext cx="239713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292" name="Oval 100"/>
          <p:cNvSpPr>
            <a:spLocks noChangeArrowheads="1"/>
          </p:cNvSpPr>
          <p:nvPr/>
        </p:nvSpPr>
        <p:spPr bwMode="auto">
          <a:xfrm>
            <a:off x="5145088" y="2852738"/>
            <a:ext cx="239712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293" name="Oval 101"/>
          <p:cNvSpPr>
            <a:spLocks noChangeArrowheads="1"/>
          </p:cNvSpPr>
          <p:nvPr/>
        </p:nvSpPr>
        <p:spPr bwMode="auto">
          <a:xfrm>
            <a:off x="5480050" y="3354388"/>
            <a:ext cx="241300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294" name="Oval 102"/>
          <p:cNvSpPr>
            <a:spLocks noChangeArrowheads="1"/>
          </p:cNvSpPr>
          <p:nvPr/>
        </p:nvSpPr>
        <p:spPr bwMode="auto">
          <a:xfrm>
            <a:off x="5768975" y="1547813"/>
            <a:ext cx="239713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295" name="Oval 103"/>
          <p:cNvSpPr>
            <a:spLocks noChangeArrowheads="1"/>
          </p:cNvSpPr>
          <p:nvPr/>
        </p:nvSpPr>
        <p:spPr bwMode="auto">
          <a:xfrm>
            <a:off x="5576888" y="1949450"/>
            <a:ext cx="239712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296" name="Oval 104"/>
          <p:cNvSpPr>
            <a:spLocks noChangeArrowheads="1"/>
          </p:cNvSpPr>
          <p:nvPr/>
        </p:nvSpPr>
        <p:spPr bwMode="auto">
          <a:xfrm>
            <a:off x="5384800" y="2401888"/>
            <a:ext cx="239713" cy="49212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297" name="Oval 105"/>
          <p:cNvSpPr>
            <a:spLocks noChangeArrowheads="1"/>
          </p:cNvSpPr>
          <p:nvPr/>
        </p:nvSpPr>
        <p:spPr bwMode="auto">
          <a:xfrm>
            <a:off x="7112000" y="3354388"/>
            <a:ext cx="239713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298" name="Oval 106"/>
          <p:cNvSpPr>
            <a:spLocks noChangeArrowheads="1"/>
          </p:cNvSpPr>
          <p:nvPr/>
        </p:nvSpPr>
        <p:spPr bwMode="auto">
          <a:xfrm>
            <a:off x="6535738" y="3354388"/>
            <a:ext cx="239712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299" name="Oval 107"/>
          <p:cNvSpPr>
            <a:spLocks noChangeArrowheads="1"/>
          </p:cNvSpPr>
          <p:nvPr/>
        </p:nvSpPr>
        <p:spPr bwMode="auto">
          <a:xfrm>
            <a:off x="6008688" y="3354388"/>
            <a:ext cx="239712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300" name="Oval 108"/>
          <p:cNvSpPr>
            <a:spLocks noChangeArrowheads="1"/>
          </p:cNvSpPr>
          <p:nvPr/>
        </p:nvSpPr>
        <p:spPr bwMode="auto">
          <a:xfrm>
            <a:off x="5721350" y="2852738"/>
            <a:ext cx="239713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301" name="Oval 109"/>
          <p:cNvSpPr>
            <a:spLocks noChangeArrowheads="1"/>
          </p:cNvSpPr>
          <p:nvPr/>
        </p:nvSpPr>
        <p:spPr bwMode="auto">
          <a:xfrm>
            <a:off x="6153150" y="1949450"/>
            <a:ext cx="239713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302" name="Oval 110"/>
          <p:cNvSpPr>
            <a:spLocks noChangeArrowheads="1"/>
          </p:cNvSpPr>
          <p:nvPr/>
        </p:nvSpPr>
        <p:spPr bwMode="auto">
          <a:xfrm>
            <a:off x="5911850" y="2401888"/>
            <a:ext cx="241300" cy="49212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303" name="Oval 111"/>
          <p:cNvSpPr>
            <a:spLocks noChangeArrowheads="1"/>
          </p:cNvSpPr>
          <p:nvPr/>
        </p:nvSpPr>
        <p:spPr bwMode="auto">
          <a:xfrm>
            <a:off x="6296025" y="1547813"/>
            <a:ext cx="239713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304" name="Oval 112"/>
          <p:cNvSpPr>
            <a:spLocks noChangeArrowheads="1"/>
          </p:cNvSpPr>
          <p:nvPr/>
        </p:nvSpPr>
        <p:spPr bwMode="auto">
          <a:xfrm>
            <a:off x="6824663" y="1547813"/>
            <a:ext cx="239712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305" name="Oval 113"/>
          <p:cNvSpPr>
            <a:spLocks noChangeArrowheads="1"/>
          </p:cNvSpPr>
          <p:nvPr/>
        </p:nvSpPr>
        <p:spPr bwMode="auto">
          <a:xfrm>
            <a:off x="6632575" y="1949450"/>
            <a:ext cx="239713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306" name="Oval 114"/>
          <p:cNvSpPr>
            <a:spLocks noChangeArrowheads="1"/>
          </p:cNvSpPr>
          <p:nvPr/>
        </p:nvSpPr>
        <p:spPr bwMode="auto">
          <a:xfrm>
            <a:off x="6440488" y="2401888"/>
            <a:ext cx="239712" cy="49212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307" name="Oval 115"/>
          <p:cNvSpPr>
            <a:spLocks noChangeArrowheads="1"/>
          </p:cNvSpPr>
          <p:nvPr/>
        </p:nvSpPr>
        <p:spPr bwMode="auto">
          <a:xfrm>
            <a:off x="6248400" y="2852738"/>
            <a:ext cx="239713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308" name="Oval 116"/>
          <p:cNvSpPr>
            <a:spLocks noChangeArrowheads="1"/>
          </p:cNvSpPr>
          <p:nvPr/>
        </p:nvSpPr>
        <p:spPr bwMode="auto">
          <a:xfrm>
            <a:off x="7351713" y="1547813"/>
            <a:ext cx="239712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309" name="Oval 117"/>
          <p:cNvSpPr>
            <a:spLocks noChangeArrowheads="1"/>
          </p:cNvSpPr>
          <p:nvPr/>
        </p:nvSpPr>
        <p:spPr bwMode="auto">
          <a:xfrm>
            <a:off x="7207250" y="1949450"/>
            <a:ext cx="241300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310" name="Oval 118"/>
          <p:cNvSpPr>
            <a:spLocks noChangeArrowheads="1"/>
          </p:cNvSpPr>
          <p:nvPr/>
        </p:nvSpPr>
        <p:spPr bwMode="auto">
          <a:xfrm>
            <a:off x="6967538" y="2401888"/>
            <a:ext cx="239712" cy="49212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311" name="Oval 119"/>
          <p:cNvSpPr>
            <a:spLocks noChangeArrowheads="1"/>
          </p:cNvSpPr>
          <p:nvPr/>
        </p:nvSpPr>
        <p:spPr bwMode="auto">
          <a:xfrm>
            <a:off x="6727825" y="2852738"/>
            <a:ext cx="239713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312" name="Oval 120"/>
          <p:cNvSpPr>
            <a:spLocks noChangeArrowheads="1"/>
          </p:cNvSpPr>
          <p:nvPr/>
        </p:nvSpPr>
        <p:spPr bwMode="auto">
          <a:xfrm>
            <a:off x="7351713" y="2852738"/>
            <a:ext cx="239712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313" name="Oval 121"/>
          <p:cNvSpPr>
            <a:spLocks noChangeArrowheads="1"/>
          </p:cNvSpPr>
          <p:nvPr/>
        </p:nvSpPr>
        <p:spPr bwMode="auto">
          <a:xfrm>
            <a:off x="7591425" y="2401888"/>
            <a:ext cx="239713" cy="49212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314" name="Oval 122"/>
          <p:cNvSpPr>
            <a:spLocks noChangeArrowheads="1"/>
          </p:cNvSpPr>
          <p:nvPr/>
        </p:nvSpPr>
        <p:spPr bwMode="auto">
          <a:xfrm>
            <a:off x="7927975" y="1547813"/>
            <a:ext cx="239713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315" name="Oval 123"/>
          <p:cNvSpPr>
            <a:spLocks noChangeArrowheads="1"/>
          </p:cNvSpPr>
          <p:nvPr/>
        </p:nvSpPr>
        <p:spPr bwMode="auto">
          <a:xfrm>
            <a:off x="7735888" y="1949450"/>
            <a:ext cx="239712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316" name="Oval 124"/>
          <p:cNvSpPr>
            <a:spLocks noChangeArrowheads="1"/>
          </p:cNvSpPr>
          <p:nvPr/>
        </p:nvSpPr>
        <p:spPr bwMode="auto">
          <a:xfrm>
            <a:off x="8455025" y="1547813"/>
            <a:ext cx="239713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317" name="Oval 125"/>
          <p:cNvSpPr>
            <a:spLocks noChangeArrowheads="1"/>
          </p:cNvSpPr>
          <p:nvPr/>
        </p:nvSpPr>
        <p:spPr bwMode="auto">
          <a:xfrm>
            <a:off x="8312150" y="1949450"/>
            <a:ext cx="239713" cy="50800"/>
          </a:xfrm>
          <a:prstGeom prst="ellipse">
            <a:avLst/>
          </a:prstGeom>
          <a:noFill/>
          <a:ln w="12700">
            <a:solidFill>
              <a:srgbClr val="66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92318" name="Text Box 126"/>
          <p:cNvSpPr txBox="1">
            <a:spLocks noChangeArrowheads="1"/>
          </p:cNvSpPr>
          <p:nvPr/>
        </p:nvSpPr>
        <p:spPr bwMode="auto">
          <a:xfrm>
            <a:off x="2020888" y="206375"/>
            <a:ext cx="801687" cy="584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sz="32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Old </a:t>
            </a:r>
            <a:endParaRPr lang="en-US" sz="3200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2319" name="Text Box 127"/>
          <p:cNvSpPr txBox="1">
            <a:spLocks noChangeArrowheads="1"/>
          </p:cNvSpPr>
          <p:nvPr/>
        </p:nvSpPr>
        <p:spPr bwMode="auto">
          <a:xfrm>
            <a:off x="6413500" y="206375"/>
            <a:ext cx="973138" cy="584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sz="32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New</a:t>
            </a:r>
            <a:endParaRPr lang="en-US" sz="3200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92320" name="Text Box 128"/>
          <p:cNvSpPr txBox="1">
            <a:spLocks noChangeArrowheads="1"/>
          </p:cNvSpPr>
          <p:nvPr/>
        </p:nvSpPr>
        <p:spPr bwMode="auto">
          <a:xfrm>
            <a:off x="4648200" y="4495800"/>
            <a:ext cx="4303713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One sphere at each point in space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2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 electron mass</a:t>
            </a:r>
          </a:p>
        </p:txBody>
      </p:sp>
      <p:sp>
        <p:nvSpPr>
          <p:cNvPr id="99330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Due to its interaction with the Higgs field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64" name="Line 12"/>
          <p:cNvSpPr>
            <a:spLocks noChangeShapeType="1"/>
          </p:cNvSpPr>
          <p:nvPr/>
        </p:nvSpPr>
        <p:spPr bwMode="auto">
          <a:xfrm flipH="1" flipV="1">
            <a:off x="2667000" y="1600200"/>
            <a:ext cx="1524000" cy="1219200"/>
          </a:xfrm>
          <a:prstGeom prst="line">
            <a:avLst/>
          </a:prstGeom>
          <a:noFill/>
          <a:ln w="57150">
            <a:solidFill>
              <a:srgbClr val="6BE9EB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1966" name="Line 14"/>
          <p:cNvSpPr>
            <a:spLocks noChangeShapeType="1"/>
          </p:cNvSpPr>
          <p:nvPr/>
        </p:nvSpPr>
        <p:spPr bwMode="auto">
          <a:xfrm>
            <a:off x="2819400" y="2133600"/>
            <a:ext cx="0" cy="533400"/>
          </a:xfrm>
          <a:prstGeom prst="line">
            <a:avLst/>
          </a:prstGeom>
          <a:noFill/>
          <a:ln w="57150">
            <a:solidFill>
              <a:srgbClr val="66FFFF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1967" name="Text Box 15"/>
          <p:cNvSpPr txBox="1">
            <a:spLocks noChangeArrowheads="1"/>
          </p:cNvSpPr>
          <p:nvPr/>
        </p:nvSpPr>
        <p:spPr bwMode="auto">
          <a:xfrm>
            <a:off x="3886200" y="1828800"/>
            <a:ext cx="2736850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Left handed electron</a:t>
            </a:r>
            <a:endParaRPr lang="en-US" dirty="0" smtClean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1968" name="Line 16"/>
          <p:cNvSpPr>
            <a:spLocks noChangeShapeType="1"/>
          </p:cNvSpPr>
          <p:nvPr/>
        </p:nvSpPr>
        <p:spPr bwMode="auto">
          <a:xfrm flipV="1">
            <a:off x="2667000" y="304800"/>
            <a:ext cx="1371600" cy="9906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81970" name="Text Box 18"/>
          <p:cNvSpPr txBox="1">
            <a:spLocks noChangeArrowheads="1"/>
          </p:cNvSpPr>
          <p:nvPr/>
        </p:nvSpPr>
        <p:spPr bwMode="auto">
          <a:xfrm>
            <a:off x="3886200" y="609600"/>
            <a:ext cx="2903538" cy="46196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Right handed electron 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1971" name="Text Box 19"/>
          <p:cNvSpPr txBox="1">
            <a:spLocks noChangeArrowheads="1"/>
          </p:cNvSpPr>
          <p:nvPr/>
        </p:nvSpPr>
        <p:spPr bwMode="auto">
          <a:xfrm>
            <a:off x="0" y="3048000"/>
            <a:ext cx="8666163" cy="378618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The left and right handed electrons can interact with the Higgs field. </a:t>
            </a:r>
          </a:p>
          <a:p>
            <a:pPr algn="l"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This interaction gives the electron a mass.  </a:t>
            </a:r>
          </a:p>
          <a:p>
            <a:pPr algn="l"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l" eaLnBrk="1" hangingPunct="1">
              <a:defRPr/>
            </a:pPr>
            <a:endParaRPr lang="es-AR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defRPr/>
            </a:pPr>
            <a:endParaRPr lang="es-AR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defRPr/>
            </a:pPr>
            <a:endParaRPr lang="es-AR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defRPr/>
            </a:pPr>
            <a:endParaRPr lang="es-AR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(Mass of neutrinos </a:t>
            </a: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/>
              </a:rPr>
              <a:t> </a:t>
            </a: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Interactions of the neutrino with  the </a:t>
            </a:r>
          </a:p>
          <a:p>
            <a:pPr algn="l" eaLnBrk="1" hangingPunct="1">
              <a:defRPr/>
            </a:pPr>
            <a:r>
              <a:rPr lang="es-AR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anti-neutrino and the Higgs field )</a:t>
            </a:r>
          </a:p>
          <a:p>
            <a:pPr algn="l" eaLnBrk="1" hangingPunct="1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grpSp>
        <p:nvGrpSpPr>
          <p:cNvPr id="100359" name="Group 1"/>
          <p:cNvGrpSpPr>
            <a:grpSpLocks/>
          </p:cNvGrpSpPr>
          <p:nvPr/>
        </p:nvGrpSpPr>
        <p:grpSpPr bwMode="auto">
          <a:xfrm>
            <a:off x="1676400" y="3962400"/>
            <a:ext cx="838200" cy="1600200"/>
            <a:chOff x="3048000" y="4800600"/>
            <a:chExt cx="838200" cy="1600200"/>
          </a:xfrm>
        </p:grpSpPr>
        <p:cxnSp>
          <p:nvCxnSpPr>
            <p:cNvPr id="100371" name="Straight Connector 2"/>
            <p:cNvCxnSpPr>
              <a:cxnSpLocks noChangeShapeType="1"/>
            </p:cNvCxnSpPr>
            <p:nvPr/>
          </p:nvCxnSpPr>
          <p:spPr bwMode="auto">
            <a:xfrm flipH="1" flipV="1">
              <a:off x="3733800" y="4800600"/>
              <a:ext cx="152400" cy="152400"/>
            </a:xfrm>
            <a:prstGeom prst="line">
              <a:avLst/>
            </a:prstGeom>
            <a:noFill/>
            <a:ln w="57150">
              <a:solidFill>
                <a:srgbClr val="6BE9E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372" name="Straight Connector 18"/>
            <p:cNvCxnSpPr>
              <a:cxnSpLocks noChangeShapeType="1"/>
            </p:cNvCxnSpPr>
            <p:nvPr/>
          </p:nvCxnSpPr>
          <p:spPr bwMode="auto">
            <a:xfrm flipV="1">
              <a:off x="3276600" y="5486400"/>
              <a:ext cx="381000" cy="3810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373" name="Straight Connector 19"/>
            <p:cNvCxnSpPr>
              <a:cxnSpLocks noChangeShapeType="1"/>
            </p:cNvCxnSpPr>
            <p:nvPr/>
          </p:nvCxnSpPr>
          <p:spPr bwMode="auto">
            <a:xfrm flipV="1">
              <a:off x="3048000" y="6019800"/>
              <a:ext cx="381000" cy="3810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374" name="Straight Connector 23"/>
            <p:cNvCxnSpPr>
              <a:cxnSpLocks noChangeShapeType="1"/>
            </p:cNvCxnSpPr>
            <p:nvPr/>
          </p:nvCxnSpPr>
          <p:spPr bwMode="auto">
            <a:xfrm flipV="1">
              <a:off x="3505200" y="4953000"/>
              <a:ext cx="381000" cy="381000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375" name="Straight Connector 49"/>
            <p:cNvCxnSpPr>
              <a:cxnSpLocks noChangeShapeType="1"/>
            </p:cNvCxnSpPr>
            <p:nvPr/>
          </p:nvCxnSpPr>
          <p:spPr bwMode="auto">
            <a:xfrm flipH="1" flipV="1">
              <a:off x="3276600" y="5867400"/>
              <a:ext cx="152400" cy="152400"/>
            </a:xfrm>
            <a:prstGeom prst="line">
              <a:avLst/>
            </a:prstGeom>
            <a:noFill/>
            <a:ln w="57150">
              <a:solidFill>
                <a:srgbClr val="6BE9E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376" name="Straight Connector 50"/>
            <p:cNvCxnSpPr>
              <a:cxnSpLocks noChangeShapeType="1"/>
            </p:cNvCxnSpPr>
            <p:nvPr/>
          </p:nvCxnSpPr>
          <p:spPr bwMode="auto">
            <a:xfrm flipH="1" flipV="1">
              <a:off x="3505200" y="5334000"/>
              <a:ext cx="152400" cy="152400"/>
            </a:xfrm>
            <a:prstGeom prst="line">
              <a:avLst/>
            </a:prstGeom>
            <a:noFill/>
            <a:ln w="57150">
              <a:solidFill>
                <a:srgbClr val="6BE9E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100360" name="Straight Arrow Connector 2"/>
          <p:cNvCxnSpPr>
            <a:cxnSpLocks noChangeShapeType="1"/>
          </p:cNvCxnSpPr>
          <p:nvPr/>
        </p:nvCxnSpPr>
        <p:spPr bwMode="auto">
          <a:xfrm>
            <a:off x="1905000" y="5562600"/>
            <a:ext cx="609600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61" name="Straight Connector 19"/>
          <p:cNvCxnSpPr>
            <a:cxnSpLocks noChangeShapeType="1"/>
          </p:cNvCxnSpPr>
          <p:nvPr/>
        </p:nvCxnSpPr>
        <p:spPr bwMode="auto">
          <a:xfrm flipV="1">
            <a:off x="6934200" y="5257800"/>
            <a:ext cx="152400" cy="1524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62" name="Straight Connector 19"/>
          <p:cNvCxnSpPr>
            <a:cxnSpLocks noChangeShapeType="1"/>
          </p:cNvCxnSpPr>
          <p:nvPr/>
        </p:nvCxnSpPr>
        <p:spPr bwMode="auto">
          <a:xfrm flipV="1">
            <a:off x="6477000" y="4572000"/>
            <a:ext cx="152400" cy="1524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63" name="Straight Connector 19"/>
          <p:cNvCxnSpPr>
            <a:cxnSpLocks noChangeShapeType="1"/>
          </p:cNvCxnSpPr>
          <p:nvPr/>
        </p:nvCxnSpPr>
        <p:spPr bwMode="auto">
          <a:xfrm flipV="1">
            <a:off x="6019800" y="3886200"/>
            <a:ext cx="152400" cy="1524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64" name="Straight Connector 49"/>
          <p:cNvCxnSpPr>
            <a:cxnSpLocks noChangeShapeType="1"/>
          </p:cNvCxnSpPr>
          <p:nvPr/>
        </p:nvCxnSpPr>
        <p:spPr bwMode="auto">
          <a:xfrm flipH="1" flipV="1">
            <a:off x="6019800" y="4038600"/>
            <a:ext cx="609600" cy="533400"/>
          </a:xfrm>
          <a:prstGeom prst="line">
            <a:avLst/>
          </a:prstGeom>
          <a:noFill/>
          <a:ln w="57150">
            <a:solidFill>
              <a:srgbClr val="6BE9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65" name="Straight Connector 49"/>
          <p:cNvCxnSpPr>
            <a:cxnSpLocks noChangeShapeType="1"/>
          </p:cNvCxnSpPr>
          <p:nvPr/>
        </p:nvCxnSpPr>
        <p:spPr bwMode="auto">
          <a:xfrm flipH="1" flipV="1">
            <a:off x="6477000" y="4724400"/>
            <a:ext cx="609600" cy="533400"/>
          </a:xfrm>
          <a:prstGeom prst="line">
            <a:avLst/>
          </a:prstGeom>
          <a:noFill/>
          <a:ln w="57150">
            <a:solidFill>
              <a:srgbClr val="6BE9E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0366" name="Straight Arrow Connector 46"/>
          <p:cNvCxnSpPr>
            <a:cxnSpLocks noChangeShapeType="1"/>
          </p:cNvCxnSpPr>
          <p:nvPr/>
        </p:nvCxnSpPr>
        <p:spPr bwMode="auto">
          <a:xfrm>
            <a:off x="6858000" y="5562600"/>
            <a:ext cx="609600" cy="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00367" name="Group 15"/>
          <p:cNvGrpSpPr>
            <a:grpSpLocks/>
          </p:cNvGrpSpPr>
          <p:nvPr/>
        </p:nvGrpSpPr>
        <p:grpSpPr bwMode="auto">
          <a:xfrm>
            <a:off x="1295400" y="1143000"/>
            <a:ext cx="587375" cy="641350"/>
            <a:chOff x="6113874" y="4114800"/>
            <a:chExt cx="587963" cy="641195"/>
          </a:xfrm>
        </p:grpSpPr>
        <p:sp>
          <p:nvSpPr>
            <p:cNvPr id="123" name="Oval 19"/>
            <p:cNvSpPr>
              <a:spLocks noChangeArrowheads="1"/>
            </p:cNvSpPr>
            <p:nvPr/>
          </p:nvSpPr>
          <p:spPr bwMode="auto">
            <a:xfrm>
              <a:off x="6113874" y="4114800"/>
              <a:ext cx="587963" cy="641195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24" name="Oval 58"/>
            <p:cNvSpPr>
              <a:spLocks noChangeArrowheads="1"/>
            </p:cNvSpPr>
            <p:nvPr/>
          </p:nvSpPr>
          <p:spPr bwMode="auto">
            <a:xfrm>
              <a:off x="6113874" y="4371913"/>
              <a:ext cx="587963" cy="126969"/>
            </a:xfrm>
            <a:prstGeom prst="ellipse">
              <a:avLst/>
            </a:prstGeom>
            <a:noFill/>
            <a:ln w="12700">
              <a:solidFill>
                <a:srgbClr val="66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7" name="Oval 16"/>
          <p:cNvSpPr/>
          <p:nvPr/>
        </p:nvSpPr>
        <p:spPr bwMode="auto">
          <a:xfrm>
            <a:off x="1219200" y="1371600"/>
            <a:ext cx="152400" cy="152400"/>
          </a:xfrm>
          <a:prstGeom prst="ellipse">
            <a:avLst/>
          </a:prstGeom>
          <a:solidFill>
            <a:srgbClr val="FF0000"/>
          </a:solidFill>
          <a:ln w="571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Why ``electro-weak’’ ?</a:t>
            </a:r>
          </a:p>
        </p:txBody>
      </p:sp>
      <p:sp>
        <p:nvSpPr>
          <p:cNvPr id="1024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We have the symmetries of the circle plus the symmetries of the sphere. </a:t>
            </a:r>
          </a:p>
          <a:p>
            <a:r>
              <a:rPr lang="en-US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 symmetry of electromagnetism is a combination of a rotation on a circle and a rotation on the sphere. </a:t>
            </a:r>
          </a:p>
          <a:p>
            <a:r>
              <a:rPr lang="en-US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This is why the neutrino and the electron have different charges.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26025" y="38100"/>
            <a:ext cx="41036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Glashow, Salam, Weinberg 60’s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 Higgs Boson</a:t>
            </a:r>
          </a:p>
        </p:txBody>
      </p:sp>
      <p:sp>
        <p:nvSpPr>
          <p:cNvPr id="103426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34290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 mechanism we have just discussed explains the masses of all particles, but does not yet predict the existence of a new one. </a:t>
            </a:r>
          </a:p>
          <a:p>
            <a:pPr marL="0" indent="0">
              <a:buFontTx/>
              <a:buNone/>
            </a:pPr>
            <a:endParaRPr lang="en-US" sz="28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</a:pPr>
            <a:r>
              <a:rPr lang="en-US"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 the monetary analogy, the Higgs boson would arise when we have two things we can buy in each country, say Gold and Silver.  </a:t>
            </a:r>
          </a:p>
          <a:p>
            <a:pPr marL="0" indent="0">
              <a:buFontTx/>
              <a:buNone/>
            </a:pPr>
            <a:r>
              <a:rPr lang="en-US"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The relative price of Gold and Silver are the Higgs boson. </a:t>
            </a:r>
          </a:p>
          <a:p>
            <a:pPr marL="0" indent="0">
              <a:buFontTx/>
              <a:buNone/>
            </a:pPr>
            <a:r>
              <a:rPr lang="en-US"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This ratio leads to a new massive particle. </a:t>
            </a:r>
          </a:p>
          <a:p>
            <a:pPr marL="0" indent="0">
              <a:buFontTx/>
              <a:buNone/>
            </a:pPr>
            <a:endParaRPr lang="en-US" sz="2800">
              <a:solidFill>
                <a:srgbClr val="FFFF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marL="0" indent="0">
              <a:buFontTx/>
              <a:buNone/>
            </a:pPr>
            <a:r>
              <a:rPr lang="en-US" sz="2800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Why do we need at least two?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It is a subtle reason related to the possibility of taking the limit when the distances between countries become very small, while retaining interesting interactions at long distances. </a:t>
            </a: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Times New Roman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s-AR" dirty="0">
              <a:solidFill>
                <a:srgbClr val="FFFF66"/>
              </a:solidFill>
              <a:latin typeface="Times New Roman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>
              <a:defRPr/>
            </a:pPr>
            <a:endParaRPr lang="en-US" dirty="0">
              <a:solidFill>
                <a:srgbClr val="FFFF66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97" name="Group 1"/>
          <p:cNvGrpSpPr>
            <a:grpSpLocks/>
          </p:cNvGrpSpPr>
          <p:nvPr/>
        </p:nvGrpSpPr>
        <p:grpSpPr bwMode="auto">
          <a:xfrm>
            <a:off x="685800" y="1223963"/>
            <a:ext cx="7467600" cy="5640387"/>
            <a:chOff x="685800" y="381000"/>
            <a:chExt cx="7467600" cy="5640388"/>
          </a:xfrm>
        </p:grpSpPr>
        <p:cxnSp>
          <p:nvCxnSpPr>
            <p:cNvPr id="106499" name="Straight Connector 38"/>
            <p:cNvCxnSpPr>
              <a:cxnSpLocks noChangeShapeType="1"/>
            </p:cNvCxnSpPr>
            <p:nvPr/>
          </p:nvCxnSpPr>
          <p:spPr bwMode="auto">
            <a:xfrm rot="5400000">
              <a:off x="115094" y="3237706"/>
              <a:ext cx="5562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00" name="Straight Connector 37"/>
            <p:cNvCxnSpPr>
              <a:cxnSpLocks noChangeShapeType="1"/>
            </p:cNvCxnSpPr>
            <p:nvPr/>
          </p:nvCxnSpPr>
          <p:spPr bwMode="auto">
            <a:xfrm rot="5400000">
              <a:off x="1562894" y="3237706"/>
              <a:ext cx="5562600" cy="1588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01" name="Straight Connector 36"/>
            <p:cNvCxnSpPr>
              <a:cxnSpLocks noChangeShapeType="1"/>
            </p:cNvCxnSpPr>
            <p:nvPr/>
          </p:nvCxnSpPr>
          <p:spPr bwMode="auto">
            <a:xfrm rot="5400000">
              <a:off x="3009107" y="3237706"/>
              <a:ext cx="5562600" cy="1587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02" name="Straight Connector 35"/>
            <p:cNvCxnSpPr>
              <a:cxnSpLocks noChangeShapeType="1"/>
            </p:cNvCxnSpPr>
            <p:nvPr/>
          </p:nvCxnSpPr>
          <p:spPr bwMode="auto">
            <a:xfrm rot="5400000">
              <a:off x="4456907" y="3237706"/>
              <a:ext cx="5562600" cy="1587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503" name="Straight Connector 34"/>
            <p:cNvCxnSpPr>
              <a:cxnSpLocks noChangeShapeType="1"/>
            </p:cNvCxnSpPr>
            <p:nvPr/>
          </p:nvCxnSpPr>
          <p:spPr bwMode="auto">
            <a:xfrm rot="5400000">
              <a:off x="-1104899" y="3238500"/>
              <a:ext cx="5562600" cy="3175"/>
            </a:xfrm>
            <a:prstGeom prst="line">
              <a:avLst/>
            </a:prstGeom>
            <a:noFill/>
            <a:ln w="571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06504" name="Group 2"/>
            <p:cNvGrpSpPr>
              <a:grpSpLocks/>
            </p:cNvGrpSpPr>
            <p:nvPr/>
          </p:nvGrpSpPr>
          <p:grpSpPr bwMode="auto">
            <a:xfrm>
              <a:off x="685800" y="4343400"/>
              <a:ext cx="7467600" cy="914400"/>
              <a:chOff x="685800" y="4343400"/>
              <a:chExt cx="7467600" cy="914400"/>
            </a:xfrm>
          </p:grpSpPr>
          <p:cxnSp>
            <p:nvCxnSpPr>
              <p:cNvPr id="106526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685800" y="4800600"/>
                <a:ext cx="7467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5" name="Oval 14"/>
              <p:cNvSpPr/>
              <p:nvPr/>
            </p:nvSpPr>
            <p:spPr bwMode="auto">
              <a:xfrm>
                <a:off x="1219200" y="4343401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6" name="Oval 15"/>
              <p:cNvSpPr/>
              <p:nvPr/>
            </p:nvSpPr>
            <p:spPr bwMode="auto">
              <a:xfrm>
                <a:off x="3886200" y="4343401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7" name="Oval 16"/>
              <p:cNvSpPr/>
              <p:nvPr/>
            </p:nvSpPr>
            <p:spPr bwMode="auto">
              <a:xfrm>
                <a:off x="6781800" y="4343401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8" name="Oval 17"/>
              <p:cNvSpPr/>
              <p:nvPr/>
            </p:nvSpPr>
            <p:spPr bwMode="auto">
              <a:xfrm>
                <a:off x="5334000" y="4343401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19" name="Oval 18"/>
              <p:cNvSpPr/>
              <p:nvPr/>
            </p:nvSpPr>
            <p:spPr bwMode="auto">
              <a:xfrm>
                <a:off x="2438400" y="4343401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grpSp>
          <p:nvGrpSpPr>
            <p:cNvPr id="106505" name="Group 35"/>
            <p:cNvGrpSpPr>
              <a:grpSpLocks/>
            </p:cNvGrpSpPr>
            <p:nvPr/>
          </p:nvGrpSpPr>
          <p:grpSpPr bwMode="auto">
            <a:xfrm>
              <a:off x="685800" y="381000"/>
              <a:ext cx="7467600" cy="914400"/>
              <a:chOff x="685800" y="4343400"/>
              <a:chExt cx="7467600" cy="914400"/>
            </a:xfrm>
          </p:grpSpPr>
          <p:cxnSp>
            <p:nvCxnSpPr>
              <p:cNvPr id="106520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685800" y="4800600"/>
                <a:ext cx="7467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8" name="Oval 37"/>
              <p:cNvSpPr/>
              <p:nvPr/>
            </p:nvSpPr>
            <p:spPr bwMode="auto">
              <a:xfrm>
                <a:off x="1219200" y="4343400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39" name="Oval 38"/>
              <p:cNvSpPr/>
              <p:nvPr/>
            </p:nvSpPr>
            <p:spPr bwMode="auto">
              <a:xfrm>
                <a:off x="3886200" y="4343400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0" name="Oval 39"/>
              <p:cNvSpPr/>
              <p:nvPr/>
            </p:nvSpPr>
            <p:spPr bwMode="auto">
              <a:xfrm>
                <a:off x="6781800" y="4343400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1" name="Oval 40"/>
              <p:cNvSpPr/>
              <p:nvPr/>
            </p:nvSpPr>
            <p:spPr bwMode="auto">
              <a:xfrm>
                <a:off x="5334000" y="4343400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2438400" y="4343400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grpSp>
          <p:nvGrpSpPr>
            <p:cNvPr id="106506" name="Group 42"/>
            <p:cNvGrpSpPr>
              <a:grpSpLocks/>
            </p:cNvGrpSpPr>
            <p:nvPr/>
          </p:nvGrpSpPr>
          <p:grpSpPr bwMode="auto">
            <a:xfrm>
              <a:off x="685800" y="1752600"/>
              <a:ext cx="7467600" cy="914400"/>
              <a:chOff x="685800" y="4343400"/>
              <a:chExt cx="7467600" cy="914400"/>
            </a:xfrm>
          </p:grpSpPr>
          <p:cxnSp>
            <p:nvCxnSpPr>
              <p:cNvPr id="106514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685800" y="4800600"/>
                <a:ext cx="7467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5" name="Oval 44"/>
              <p:cNvSpPr/>
              <p:nvPr/>
            </p:nvSpPr>
            <p:spPr bwMode="auto">
              <a:xfrm>
                <a:off x="1219200" y="4343400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6" name="Oval 45"/>
              <p:cNvSpPr/>
              <p:nvPr/>
            </p:nvSpPr>
            <p:spPr bwMode="auto">
              <a:xfrm>
                <a:off x="3886200" y="4343400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7" name="Oval 46"/>
              <p:cNvSpPr/>
              <p:nvPr/>
            </p:nvSpPr>
            <p:spPr bwMode="auto">
              <a:xfrm>
                <a:off x="6781800" y="4343400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8" name="Oval 47"/>
              <p:cNvSpPr/>
              <p:nvPr/>
            </p:nvSpPr>
            <p:spPr bwMode="auto">
              <a:xfrm>
                <a:off x="5334000" y="4343400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49" name="Oval 48"/>
              <p:cNvSpPr/>
              <p:nvPr/>
            </p:nvSpPr>
            <p:spPr bwMode="auto">
              <a:xfrm>
                <a:off x="2438400" y="4343400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grpSp>
          <p:nvGrpSpPr>
            <p:cNvPr id="106507" name="Group 49"/>
            <p:cNvGrpSpPr>
              <a:grpSpLocks/>
            </p:cNvGrpSpPr>
            <p:nvPr/>
          </p:nvGrpSpPr>
          <p:grpSpPr bwMode="auto">
            <a:xfrm>
              <a:off x="685800" y="3124200"/>
              <a:ext cx="7467600" cy="914400"/>
              <a:chOff x="685800" y="4343400"/>
              <a:chExt cx="7467600" cy="914400"/>
            </a:xfrm>
          </p:grpSpPr>
          <p:cxnSp>
            <p:nvCxnSpPr>
              <p:cNvPr id="106508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685800" y="4800600"/>
                <a:ext cx="7467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2" name="Oval 51"/>
              <p:cNvSpPr/>
              <p:nvPr/>
            </p:nvSpPr>
            <p:spPr bwMode="auto">
              <a:xfrm>
                <a:off x="1219200" y="4343400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53" name="Oval 52"/>
              <p:cNvSpPr/>
              <p:nvPr/>
            </p:nvSpPr>
            <p:spPr bwMode="auto">
              <a:xfrm>
                <a:off x="3886200" y="4343400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54" name="Oval 53"/>
              <p:cNvSpPr/>
              <p:nvPr/>
            </p:nvSpPr>
            <p:spPr bwMode="auto">
              <a:xfrm>
                <a:off x="6781800" y="4343400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55" name="Oval 54"/>
              <p:cNvSpPr/>
              <p:nvPr/>
            </p:nvSpPr>
            <p:spPr bwMode="auto">
              <a:xfrm>
                <a:off x="5334000" y="4343400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  <p:sp>
            <p:nvSpPr>
              <p:cNvPr id="56" name="Oval 55"/>
              <p:cNvSpPr/>
              <p:nvPr/>
            </p:nvSpPr>
            <p:spPr bwMode="auto">
              <a:xfrm>
                <a:off x="2438400" y="4343400"/>
                <a:ext cx="914400" cy="914400"/>
              </a:xfrm>
              <a:prstGeom prst="ellipse">
                <a:avLst/>
              </a:prstGeom>
              <a:solidFill>
                <a:srgbClr val="800000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r>
                  <a: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/>
                </a: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defRPr/>
                </a:pPr>
                <a:endParaRPr lang="en-US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1905000" y="304800"/>
            <a:ext cx="5246688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Continuum limit:  In physics all of this is </a:t>
            </a:r>
          </a:p>
          <a:p>
            <a:pPr>
              <a:defRPr/>
            </a:pPr>
            <a:r>
              <a:rPr lang="en-US" dirty="0"/>
              <a:t>happening at very, very short distances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1" name="Group 3"/>
          <p:cNvGrpSpPr>
            <a:grpSpLocks/>
          </p:cNvGrpSpPr>
          <p:nvPr/>
        </p:nvGrpSpPr>
        <p:grpSpPr bwMode="auto">
          <a:xfrm>
            <a:off x="152400" y="76200"/>
            <a:ext cx="8610600" cy="6781800"/>
            <a:chOff x="685800" y="381000"/>
            <a:chExt cx="8610600" cy="6781800"/>
          </a:xfrm>
        </p:grpSpPr>
        <p:grpSp>
          <p:nvGrpSpPr>
            <p:cNvPr id="107522" name="Group 1"/>
            <p:cNvGrpSpPr>
              <a:grpSpLocks/>
            </p:cNvGrpSpPr>
            <p:nvPr/>
          </p:nvGrpSpPr>
          <p:grpSpPr bwMode="auto">
            <a:xfrm>
              <a:off x="685800" y="381000"/>
              <a:ext cx="4419600" cy="3505200"/>
              <a:chOff x="685800" y="381000"/>
              <a:chExt cx="7467600" cy="5640388"/>
            </a:xfrm>
          </p:grpSpPr>
          <p:cxnSp>
            <p:nvCxnSpPr>
              <p:cNvPr id="107625" name="Straight Connector 38"/>
              <p:cNvCxnSpPr>
                <a:cxnSpLocks noChangeShapeType="1"/>
              </p:cNvCxnSpPr>
              <p:nvPr/>
            </p:nvCxnSpPr>
            <p:spPr bwMode="auto">
              <a:xfrm rot="5400000">
                <a:off x="115094" y="3237706"/>
                <a:ext cx="5562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626" name="Straight Connector 37"/>
              <p:cNvCxnSpPr>
                <a:cxnSpLocks noChangeShapeType="1"/>
              </p:cNvCxnSpPr>
              <p:nvPr/>
            </p:nvCxnSpPr>
            <p:spPr bwMode="auto">
              <a:xfrm rot="5400000">
                <a:off x="1562894" y="3237706"/>
                <a:ext cx="5562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627" name="Straight Connector 36"/>
              <p:cNvCxnSpPr>
                <a:cxnSpLocks noChangeShapeType="1"/>
              </p:cNvCxnSpPr>
              <p:nvPr/>
            </p:nvCxnSpPr>
            <p:spPr bwMode="auto">
              <a:xfrm rot="5400000">
                <a:off x="3009106" y="3237706"/>
                <a:ext cx="5562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628" name="Straight Connector 35"/>
              <p:cNvCxnSpPr>
                <a:cxnSpLocks noChangeShapeType="1"/>
              </p:cNvCxnSpPr>
              <p:nvPr/>
            </p:nvCxnSpPr>
            <p:spPr bwMode="auto">
              <a:xfrm rot="5400000">
                <a:off x="4456906" y="3237706"/>
                <a:ext cx="5562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629" name="Straight Connector 34"/>
              <p:cNvCxnSpPr>
                <a:cxnSpLocks noChangeShapeType="1"/>
              </p:cNvCxnSpPr>
              <p:nvPr/>
            </p:nvCxnSpPr>
            <p:spPr bwMode="auto">
              <a:xfrm rot="5400000">
                <a:off x="-1104899" y="3238500"/>
                <a:ext cx="5562600" cy="3175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07630" name="Group 2"/>
              <p:cNvGrpSpPr>
                <a:grpSpLocks/>
              </p:cNvGrpSpPr>
              <p:nvPr/>
            </p:nvGrpSpPr>
            <p:grpSpPr bwMode="auto">
              <a:xfrm>
                <a:off x="685800" y="4343400"/>
                <a:ext cx="7467600" cy="914400"/>
                <a:chOff x="685800" y="4343400"/>
                <a:chExt cx="7467600" cy="914400"/>
              </a:xfrm>
            </p:grpSpPr>
            <p:cxnSp>
              <p:nvCxnSpPr>
                <p:cNvPr id="107652" name="Straight Connector 13"/>
                <p:cNvCxnSpPr>
                  <a:cxnSpLocks noChangeShapeType="1"/>
                </p:cNvCxnSpPr>
                <p:nvPr/>
              </p:nvCxnSpPr>
              <p:spPr bwMode="auto">
                <a:xfrm>
                  <a:off x="685800" y="4800600"/>
                  <a:ext cx="7467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5" name="Oval 14"/>
                <p:cNvSpPr/>
                <p:nvPr/>
              </p:nvSpPr>
              <p:spPr bwMode="auto">
                <a:xfrm>
                  <a:off x="1219584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 bwMode="auto">
                <a:xfrm>
                  <a:off x="3885818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 bwMode="auto">
                <a:xfrm>
                  <a:off x="6782731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 bwMode="auto">
                <a:xfrm>
                  <a:off x="5334275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 bwMode="auto">
                <a:xfrm>
                  <a:off x="2437361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07631" name="Group 35"/>
              <p:cNvGrpSpPr>
                <a:grpSpLocks/>
              </p:cNvGrpSpPr>
              <p:nvPr/>
            </p:nvGrpSpPr>
            <p:grpSpPr bwMode="auto">
              <a:xfrm>
                <a:off x="685800" y="381000"/>
                <a:ext cx="7467600" cy="914400"/>
                <a:chOff x="685800" y="4343400"/>
                <a:chExt cx="7467600" cy="914400"/>
              </a:xfrm>
            </p:grpSpPr>
            <p:cxnSp>
              <p:nvCxnSpPr>
                <p:cNvPr id="107646" name="Straight Connector 13"/>
                <p:cNvCxnSpPr>
                  <a:cxnSpLocks noChangeShapeType="1"/>
                </p:cNvCxnSpPr>
                <p:nvPr/>
              </p:nvCxnSpPr>
              <p:spPr bwMode="auto">
                <a:xfrm>
                  <a:off x="685800" y="4800600"/>
                  <a:ext cx="7467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8" name="Oval 37"/>
                <p:cNvSpPr/>
                <p:nvPr/>
              </p:nvSpPr>
              <p:spPr bwMode="auto">
                <a:xfrm>
                  <a:off x="1219584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9" name="Oval 38"/>
                <p:cNvSpPr/>
                <p:nvPr/>
              </p:nvSpPr>
              <p:spPr bwMode="auto">
                <a:xfrm>
                  <a:off x="3885818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0" name="Oval 39"/>
                <p:cNvSpPr/>
                <p:nvPr/>
              </p:nvSpPr>
              <p:spPr bwMode="auto">
                <a:xfrm>
                  <a:off x="6782731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 bwMode="auto">
                <a:xfrm>
                  <a:off x="5334275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2" name="Oval 41"/>
                <p:cNvSpPr/>
                <p:nvPr/>
              </p:nvSpPr>
              <p:spPr bwMode="auto">
                <a:xfrm>
                  <a:off x="2437361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07632" name="Group 42"/>
              <p:cNvGrpSpPr>
                <a:grpSpLocks/>
              </p:cNvGrpSpPr>
              <p:nvPr/>
            </p:nvGrpSpPr>
            <p:grpSpPr bwMode="auto">
              <a:xfrm>
                <a:off x="685800" y="1752600"/>
                <a:ext cx="7467600" cy="914400"/>
                <a:chOff x="685800" y="4343400"/>
                <a:chExt cx="7467600" cy="914400"/>
              </a:xfrm>
            </p:grpSpPr>
            <p:cxnSp>
              <p:nvCxnSpPr>
                <p:cNvPr id="107640" name="Straight Connector 13"/>
                <p:cNvCxnSpPr>
                  <a:cxnSpLocks noChangeShapeType="1"/>
                </p:cNvCxnSpPr>
                <p:nvPr/>
              </p:nvCxnSpPr>
              <p:spPr bwMode="auto">
                <a:xfrm>
                  <a:off x="685800" y="4800600"/>
                  <a:ext cx="7467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45" name="Oval 44"/>
                <p:cNvSpPr/>
                <p:nvPr/>
              </p:nvSpPr>
              <p:spPr bwMode="auto">
                <a:xfrm>
                  <a:off x="1219584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6" name="Oval 45"/>
                <p:cNvSpPr/>
                <p:nvPr/>
              </p:nvSpPr>
              <p:spPr bwMode="auto">
                <a:xfrm>
                  <a:off x="3885818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7" name="Oval 46"/>
                <p:cNvSpPr/>
                <p:nvPr/>
              </p:nvSpPr>
              <p:spPr bwMode="auto">
                <a:xfrm>
                  <a:off x="6782731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8" name="Oval 47"/>
                <p:cNvSpPr/>
                <p:nvPr/>
              </p:nvSpPr>
              <p:spPr bwMode="auto">
                <a:xfrm>
                  <a:off x="5334275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9" name="Oval 48"/>
                <p:cNvSpPr/>
                <p:nvPr/>
              </p:nvSpPr>
              <p:spPr bwMode="auto">
                <a:xfrm>
                  <a:off x="2437361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07633" name="Group 49"/>
              <p:cNvGrpSpPr>
                <a:grpSpLocks/>
              </p:cNvGrpSpPr>
              <p:nvPr/>
            </p:nvGrpSpPr>
            <p:grpSpPr bwMode="auto">
              <a:xfrm>
                <a:off x="685800" y="3124200"/>
                <a:ext cx="7467600" cy="914400"/>
                <a:chOff x="685800" y="4343400"/>
                <a:chExt cx="7467600" cy="914400"/>
              </a:xfrm>
            </p:grpSpPr>
            <p:cxnSp>
              <p:nvCxnSpPr>
                <p:cNvPr id="107634" name="Straight Connector 13"/>
                <p:cNvCxnSpPr>
                  <a:cxnSpLocks noChangeShapeType="1"/>
                </p:cNvCxnSpPr>
                <p:nvPr/>
              </p:nvCxnSpPr>
              <p:spPr bwMode="auto">
                <a:xfrm>
                  <a:off x="685800" y="4800600"/>
                  <a:ext cx="7467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2" name="Oval 51"/>
                <p:cNvSpPr/>
                <p:nvPr/>
              </p:nvSpPr>
              <p:spPr bwMode="auto">
                <a:xfrm>
                  <a:off x="1219584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3" name="Oval 52"/>
                <p:cNvSpPr/>
                <p:nvPr/>
              </p:nvSpPr>
              <p:spPr bwMode="auto">
                <a:xfrm>
                  <a:off x="3885818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4" name="Oval 53"/>
                <p:cNvSpPr/>
                <p:nvPr/>
              </p:nvSpPr>
              <p:spPr bwMode="auto">
                <a:xfrm>
                  <a:off x="6782731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5" name="Oval 54"/>
                <p:cNvSpPr/>
                <p:nvPr/>
              </p:nvSpPr>
              <p:spPr bwMode="auto">
                <a:xfrm>
                  <a:off x="5334275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 bwMode="auto">
                <a:xfrm>
                  <a:off x="2437361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107523" name="Group 56"/>
            <p:cNvGrpSpPr>
              <a:grpSpLocks/>
            </p:cNvGrpSpPr>
            <p:nvPr/>
          </p:nvGrpSpPr>
          <p:grpSpPr bwMode="auto">
            <a:xfrm>
              <a:off x="685800" y="3657600"/>
              <a:ext cx="4419600" cy="3505200"/>
              <a:chOff x="685800" y="381000"/>
              <a:chExt cx="7467600" cy="5640388"/>
            </a:xfrm>
          </p:grpSpPr>
          <p:cxnSp>
            <p:nvCxnSpPr>
              <p:cNvPr id="107592" name="Straight Connector 38"/>
              <p:cNvCxnSpPr>
                <a:cxnSpLocks noChangeShapeType="1"/>
              </p:cNvCxnSpPr>
              <p:nvPr/>
            </p:nvCxnSpPr>
            <p:spPr bwMode="auto">
              <a:xfrm rot="5400000">
                <a:off x="115094" y="3237706"/>
                <a:ext cx="5562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593" name="Straight Connector 37"/>
              <p:cNvCxnSpPr>
                <a:cxnSpLocks noChangeShapeType="1"/>
              </p:cNvCxnSpPr>
              <p:nvPr/>
            </p:nvCxnSpPr>
            <p:spPr bwMode="auto">
              <a:xfrm rot="5400000">
                <a:off x="1562894" y="3237706"/>
                <a:ext cx="5562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594" name="Straight Connector 36"/>
              <p:cNvCxnSpPr>
                <a:cxnSpLocks noChangeShapeType="1"/>
              </p:cNvCxnSpPr>
              <p:nvPr/>
            </p:nvCxnSpPr>
            <p:spPr bwMode="auto">
              <a:xfrm rot="5400000">
                <a:off x="3009106" y="3237706"/>
                <a:ext cx="5562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595" name="Straight Connector 35"/>
              <p:cNvCxnSpPr>
                <a:cxnSpLocks noChangeShapeType="1"/>
              </p:cNvCxnSpPr>
              <p:nvPr/>
            </p:nvCxnSpPr>
            <p:spPr bwMode="auto">
              <a:xfrm rot="5400000">
                <a:off x="4456906" y="3237706"/>
                <a:ext cx="5562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596" name="Straight Connector 34"/>
              <p:cNvCxnSpPr>
                <a:cxnSpLocks noChangeShapeType="1"/>
              </p:cNvCxnSpPr>
              <p:nvPr/>
            </p:nvCxnSpPr>
            <p:spPr bwMode="auto">
              <a:xfrm rot="5400000">
                <a:off x="-1104899" y="3238500"/>
                <a:ext cx="5562600" cy="3175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07597" name="Group 62"/>
              <p:cNvGrpSpPr>
                <a:grpSpLocks/>
              </p:cNvGrpSpPr>
              <p:nvPr/>
            </p:nvGrpSpPr>
            <p:grpSpPr bwMode="auto">
              <a:xfrm>
                <a:off x="685800" y="4343400"/>
                <a:ext cx="7467600" cy="914400"/>
                <a:chOff x="685800" y="4343400"/>
                <a:chExt cx="7467600" cy="914400"/>
              </a:xfrm>
            </p:grpSpPr>
            <p:cxnSp>
              <p:nvCxnSpPr>
                <p:cNvPr id="107619" name="Straight Connector 13"/>
                <p:cNvCxnSpPr>
                  <a:cxnSpLocks noChangeShapeType="1"/>
                </p:cNvCxnSpPr>
                <p:nvPr/>
              </p:nvCxnSpPr>
              <p:spPr bwMode="auto">
                <a:xfrm>
                  <a:off x="685800" y="4800600"/>
                  <a:ext cx="7467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86" name="Oval 85"/>
                <p:cNvSpPr/>
                <p:nvPr/>
              </p:nvSpPr>
              <p:spPr bwMode="auto">
                <a:xfrm>
                  <a:off x="1219584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7" name="Oval 86"/>
                <p:cNvSpPr/>
                <p:nvPr/>
              </p:nvSpPr>
              <p:spPr bwMode="auto">
                <a:xfrm>
                  <a:off x="3885818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8" name="Oval 87"/>
                <p:cNvSpPr/>
                <p:nvPr/>
              </p:nvSpPr>
              <p:spPr bwMode="auto">
                <a:xfrm>
                  <a:off x="6782731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9" name="Oval 88"/>
                <p:cNvSpPr/>
                <p:nvPr/>
              </p:nvSpPr>
              <p:spPr bwMode="auto">
                <a:xfrm>
                  <a:off x="5334275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0" name="Oval 89"/>
                <p:cNvSpPr/>
                <p:nvPr/>
              </p:nvSpPr>
              <p:spPr bwMode="auto">
                <a:xfrm>
                  <a:off x="2437361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07598" name="Group 63"/>
              <p:cNvGrpSpPr>
                <a:grpSpLocks/>
              </p:cNvGrpSpPr>
              <p:nvPr/>
            </p:nvGrpSpPr>
            <p:grpSpPr bwMode="auto">
              <a:xfrm>
                <a:off x="685800" y="381000"/>
                <a:ext cx="7467600" cy="914400"/>
                <a:chOff x="685800" y="4343400"/>
                <a:chExt cx="7467600" cy="914400"/>
              </a:xfrm>
            </p:grpSpPr>
            <p:cxnSp>
              <p:nvCxnSpPr>
                <p:cNvPr id="107613" name="Straight Connector 13"/>
                <p:cNvCxnSpPr>
                  <a:cxnSpLocks noChangeShapeType="1"/>
                </p:cNvCxnSpPr>
                <p:nvPr/>
              </p:nvCxnSpPr>
              <p:spPr bwMode="auto">
                <a:xfrm>
                  <a:off x="685800" y="4800600"/>
                  <a:ext cx="7467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80" name="Oval 79"/>
                <p:cNvSpPr/>
                <p:nvPr/>
              </p:nvSpPr>
              <p:spPr bwMode="auto">
                <a:xfrm>
                  <a:off x="1219584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1" name="Oval 80"/>
                <p:cNvSpPr/>
                <p:nvPr/>
              </p:nvSpPr>
              <p:spPr bwMode="auto">
                <a:xfrm>
                  <a:off x="3885818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2" name="Oval 81"/>
                <p:cNvSpPr/>
                <p:nvPr/>
              </p:nvSpPr>
              <p:spPr bwMode="auto">
                <a:xfrm>
                  <a:off x="6782731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3" name="Oval 82"/>
                <p:cNvSpPr/>
                <p:nvPr/>
              </p:nvSpPr>
              <p:spPr bwMode="auto">
                <a:xfrm>
                  <a:off x="5334275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4" name="Oval 83"/>
                <p:cNvSpPr/>
                <p:nvPr/>
              </p:nvSpPr>
              <p:spPr bwMode="auto">
                <a:xfrm>
                  <a:off x="2437361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07599" name="Group 64"/>
              <p:cNvGrpSpPr>
                <a:grpSpLocks/>
              </p:cNvGrpSpPr>
              <p:nvPr/>
            </p:nvGrpSpPr>
            <p:grpSpPr bwMode="auto">
              <a:xfrm>
                <a:off x="685800" y="1752600"/>
                <a:ext cx="7467600" cy="914400"/>
                <a:chOff x="685800" y="4343400"/>
                <a:chExt cx="7467600" cy="914400"/>
              </a:xfrm>
            </p:grpSpPr>
            <p:cxnSp>
              <p:nvCxnSpPr>
                <p:cNvPr id="107607" name="Straight Connector 13"/>
                <p:cNvCxnSpPr>
                  <a:cxnSpLocks noChangeShapeType="1"/>
                </p:cNvCxnSpPr>
                <p:nvPr/>
              </p:nvCxnSpPr>
              <p:spPr bwMode="auto">
                <a:xfrm>
                  <a:off x="685800" y="4800600"/>
                  <a:ext cx="7467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74" name="Oval 73"/>
                <p:cNvSpPr/>
                <p:nvPr/>
              </p:nvSpPr>
              <p:spPr bwMode="auto">
                <a:xfrm>
                  <a:off x="1219584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5" name="Oval 74"/>
                <p:cNvSpPr/>
                <p:nvPr/>
              </p:nvSpPr>
              <p:spPr bwMode="auto">
                <a:xfrm>
                  <a:off x="3885818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6" name="Oval 75"/>
                <p:cNvSpPr/>
                <p:nvPr/>
              </p:nvSpPr>
              <p:spPr bwMode="auto">
                <a:xfrm>
                  <a:off x="6782731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7" name="Oval 76"/>
                <p:cNvSpPr/>
                <p:nvPr/>
              </p:nvSpPr>
              <p:spPr bwMode="auto">
                <a:xfrm>
                  <a:off x="5334275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8" name="Oval 77"/>
                <p:cNvSpPr/>
                <p:nvPr/>
              </p:nvSpPr>
              <p:spPr bwMode="auto">
                <a:xfrm>
                  <a:off x="2437361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07600" name="Group 65"/>
              <p:cNvGrpSpPr>
                <a:grpSpLocks/>
              </p:cNvGrpSpPr>
              <p:nvPr/>
            </p:nvGrpSpPr>
            <p:grpSpPr bwMode="auto">
              <a:xfrm>
                <a:off x="685800" y="3124200"/>
                <a:ext cx="7467600" cy="914400"/>
                <a:chOff x="685800" y="4343400"/>
                <a:chExt cx="7467600" cy="914400"/>
              </a:xfrm>
            </p:grpSpPr>
            <p:cxnSp>
              <p:nvCxnSpPr>
                <p:cNvPr id="107601" name="Straight Connector 13"/>
                <p:cNvCxnSpPr>
                  <a:cxnSpLocks noChangeShapeType="1"/>
                </p:cNvCxnSpPr>
                <p:nvPr/>
              </p:nvCxnSpPr>
              <p:spPr bwMode="auto">
                <a:xfrm>
                  <a:off x="685800" y="4800600"/>
                  <a:ext cx="7467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8" name="Oval 67"/>
                <p:cNvSpPr/>
                <p:nvPr/>
              </p:nvSpPr>
              <p:spPr bwMode="auto">
                <a:xfrm>
                  <a:off x="1219584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 bwMode="auto">
                <a:xfrm>
                  <a:off x="3885818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0" name="Oval 69"/>
                <p:cNvSpPr/>
                <p:nvPr/>
              </p:nvSpPr>
              <p:spPr bwMode="auto">
                <a:xfrm>
                  <a:off x="6782731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1" name="Oval 70"/>
                <p:cNvSpPr/>
                <p:nvPr/>
              </p:nvSpPr>
              <p:spPr bwMode="auto">
                <a:xfrm>
                  <a:off x="5334275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2" name="Oval 71"/>
                <p:cNvSpPr/>
                <p:nvPr/>
              </p:nvSpPr>
              <p:spPr bwMode="auto">
                <a:xfrm>
                  <a:off x="2437361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107524" name="Group 124"/>
            <p:cNvGrpSpPr>
              <a:grpSpLocks/>
            </p:cNvGrpSpPr>
            <p:nvPr/>
          </p:nvGrpSpPr>
          <p:grpSpPr bwMode="auto">
            <a:xfrm>
              <a:off x="4876800" y="381000"/>
              <a:ext cx="4419600" cy="3505200"/>
              <a:chOff x="685800" y="381000"/>
              <a:chExt cx="7467600" cy="5640388"/>
            </a:xfrm>
          </p:grpSpPr>
          <p:cxnSp>
            <p:nvCxnSpPr>
              <p:cNvPr id="107559" name="Straight Connector 38"/>
              <p:cNvCxnSpPr>
                <a:cxnSpLocks noChangeShapeType="1"/>
              </p:cNvCxnSpPr>
              <p:nvPr/>
            </p:nvCxnSpPr>
            <p:spPr bwMode="auto">
              <a:xfrm rot="5400000">
                <a:off x="115094" y="3237706"/>
                <a:ext cx="5562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560" name="Straight Connector 37"/>
              <p:cNvCxnSpPr>
                <a:cxnSpLocks noChangeShapeType="1"/>
              </p:cNvCxnSpPr>
              <p:nvPr/>
            </p:nvCxnSpPr>
            <p:spPr bwMode="auto">
              <a:xfrm rot="5400000">
                <a:off x="1562894" y="3237706"/>
                <a:ext cx="5562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561" name="Straight Connector 36"/>
              <p:cNvCxnSpPr>
                <a:cxnSpLocks noChangeShapeType="1"/>
              </p:cNvCxnSpPr>
              <p:nvPr/>
            </p:nvCxnSpPr>
            <p:spPr bwMode="auto">
              <a:xfrm rot="5400000">
                <a:off x="3009106" y="3237706"/>
                <a:ext cx="5562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562" name="Straight Connector 35"/>
              <p:cNvCxnSpPr>
                <a:cxnSpLocks noChangeShapeType="1"/>
              </p:cNvCxnSpPr>
              <p:nvPr/>
            </p:nvCxnSpPr>
            <p:spPr bwMode="auto">
              <a:xfrm rot="5400000">
                <a:off x="4456906" y="3237706"/>
                <a:ext cx="5562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563" name="Straight Connector 34"/>
              <p:cNvCxnSpPr>
                <a:cxnSpLocks noChangeShapeType="1"/>
              </p:cNvCxnSpPr>
              <p:nvPr/>
            </p:nvCxnSpPr>
            <p:spPr bwMode="auto">
              <a:xfrm rot="5400000">
                <a:off x="-1104899" y="3238500"/>
                <a:ext cx="5562600" cy="3175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07564" name="Group 130"/>
              <p:cNvGrpSpPr>
                <a:grpSpLocks/>
              </p:cNvGrpSpPr>
              <p:nvPr/>
            </p:nvGrpSpPr>
            <p:grpSpPr bwMode="auto">
              <a:xfrm>
                <a:off x="685800" y="4343400"/>
                <a:ext cx="7467600" cy="914400"/>
                <a:chOff x="685800" y="4343400"/>
                <a:chExt cx="7467600" cy="914400"/>
              </a:xfrm>
            </p:grpSpPr>
            <p:cxnSp>
              <p:nvCxnSpPr>
                <p:cNvPr id="107586" name="Straight Connector 13"/>
                <p:cNvCxnSpPr>
                  <a:cxnSpLocks noChangeShapeType="1"/>
                </p:cNvCxnSpPr>
                <p:nvPr/>
              </p:nvCxnSpPr>
              <p:spPr bwMode="auto">
                <a:xfrm>
                  <a:off x="685800" y="4800600"/>
                  <a:ext cx="7467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54" name="Oval 153"/>
                <p:cNvSpPr/>
                <p:nvPr/>
              </p:nvSpPr>
              <p:spPr bwMode="auto">
                <a:xfrm>
                  <a:off x="1219584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55" name="Oval 154"/>
                <p:cNvSpPr/>
                <p:nvPr/>
              </p:nvSpPr>
              <p:spPr bwMode="auto">
                <a:xfrm>
                  <a:off x="3885818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56" name="Oval 155"/>
                <p:cNvSpPr/>
                <p:nvPr/>
              </p:nvSpPr>
              <p:spPr bwMode="auto">
                <a:xfrm>
                  <a:off x="6782731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57" name="Oval 156"/>
                <p:cNvSpPr/>
                <p:nvPr/>
              </p:nvSpPr>
              <p:spPr bwMode="auto">
                <a:xfrm>
                  <a:off x="5334275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58" name="Oval 157"/>
                <p:cNvSpPr/>
                <p:nvPr/>
              </p:nvSpPr>
              <p:spPr bwMode="auto">
                <a:xfrm>
                  <a:off x="2437361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07565" name="Group 131"/>
              <p:cNvGrpSpPr>
                <a:grpSpLocks/>
              </p:cNvGrpSpPr>
              <p:nvPr/>
            </p:nvGrpSpPr>
            <p:grpSpPr bwMode="auto">
              <a:xfrm>
                <a:off x="685800" y="381000"/>
                <a:ext cx="7467600" cy="914400"/>
                <a:chOff x="685800" y="4343400"/>
                <a:chExt cx="7467600" cy="914400"/>
              </a:xfrm>
            </p:grpSpPr>
            <p:cxnSp>
              <p:nvCxnSpPr>
                <p:cNvPr id="107580" name="Straight Connector 13"/>
                <p:cNvCxnSpPr>
                  <a:cxnSpLocks noChangeShapeType="1"/>
                </p:cNvCxnSpPr>
                <p:nvPr/>
              </p:nvCxnSpPr>
              <p:spPr bwMode="auto">
                <a:xfrm>
                  <a:off x="685800" y="4800600"/>
                  <a:ext cx="7467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48" name="Oval 147"/>
                <p:cNvSpPr/>
                <p:nvPr/>
              </p:nvSpPr>
              <p:spPr bwMode="auto">
                <a:xfrm>
                  <a:off x="1219584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49" name="Oval 148"/>
                <p:cNvSpPr/>
                <p:nvPr/>
              </p:nvSpPr>
              <p:spPr bwMode="auto">
                <a:xfrm>
                  <a:off x="3885818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50" name="Oval 149"/>
                <p:cNvSpPr/>
                <p:nvPr/>
              </p:nvSpPr>
              <p:spPr bwMode="auto">
                <a:xfrm>
                  <a:off x="6782731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51" name="Oval 150"/>
                <p:cNvSpPr/>
                <p:nvPr/>
              </p:nvSpPr>
              <p:spPr bwMode="auto">
                <a:xfrm>
                  <a:off x="5334275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52" name="Oval 151"/>
                <p:cNvSpPr/>
                <p:nvPr/>
              </p:nvSpPr>
              <p:spPr bwMode="auto">
                <a:xfrm>
                  <a:off x="2437361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07566" name="Group 132"/>
              <p:cNvGrpSpPr>
                <a:grpSpLocks/>
              </p:cNvGrpSpPr>
              <p:nvPr/>
            </p:nvGrpSpPr>
            <p:grpSpPr bwMode="auto">
              <a:xfrm>
                <a:off x="685800" y="1752600"/>
                <a:ext cx="7467600" cy="914400"/>
                <a:chOff x="685800" y="4343400"/>
                <a:chExt cx="7467600" cy="914400"/>
              </a:xfrm>
            </p:grpSpPr>
            <p:cxnSp>
              <p:nvCxnSpPr>
                <p:cNvPr id="107574" name="Straight Connector 13"/>
                <p:cNvCxnSpPr>
                  <a:cxnSpLocks noChangeShapeType="1"/>
                </p:cNvCxnSpPr>
                <p:nvPr/>
              </p:nvCxnSpPr>
              <p:spPr bwMode="auto">
                <a:xfrm>
                  <a:off x="685800" y="4800600"/>
                  <a:ext cx="7467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42" name="Oval 141"/>
                <p:cNvSpPr/>
                <p:nvPr/>
              </p:nvSpPr>
              <p:spPr bwMode="auto">
                <a:xfrm>
                  <a:off x="1219584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43" name="Oval 142"/>
                <p:cNvSpPr/>
                <p:nvPr/>
              </p:nvSpPr>
              <p:spPr bwMode="auto">
                <a:xfrm>
                  <a:off x="3885818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44" name="Oval 143"/>
                <p:cNvSpPr/>
                <p:nvPr/>
              </p:nvSpPr>
              <p:spPr bwMode="auto">
                <a:xfrm>
                  <a:off x="6782731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45" name="Oval 144"/>
                <p:cNvSpPr/>
                <p:nvPr/>
              </p:nvSpPr>
              <p:spPr bwMode="auto">
                <a:xfrm>
                  <a:off x="5334275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46" name="Oval 145"/>
                <p:cNvSpPr/>
                <p:nvPr/>
              </p:nvSpPr>
              <p:spPr bwMode="auto">
                <a:xfrm>
                  <a:off x="2437361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07567" name="Group 133"/>
              <p:cNvGrpSpPr>
                <a:grpSpLocks/>
              </p:cNvGrpSpPr>
              <p:nvPr/>
            </p:nvGrpSpPr>
            <p:grpSpPr bwMode="auto">
              <a:xfrm>
                <a:off x="685800" y="3124200"/>
                <a:ext cx="7467600" cy="914400"/>
                <a:chOff x="685800" y="4343400"/>
                <a:chExt cx="7467600" cy="914400"/>
              </a:xfrm>
            </p:grpSpPr>
            <p:cxnSp>
              <p:nvCxnSpPr>
                <p:cNvPr id="107568" name="Straight Connector 13"/>
                <p:cNvCxnSpPr>
                  <a:cxnSpLocks noChangeShapeType="1"/>
                </p:cNvCxnSpPr>
                <p:nvPr/>
              </p:nvCxnSpPr>
              <p:spPr bwMode="auto">
                <a:xfrm>
                  <a:off x="685800" y="4800600"/>
                  <a:ext cx="7467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36" name="Oval 135"/>
                <p:cNvSpPr/>
                <p:nvPr/>
              </p:nvSpPr>
              <p:spPr bwMode="auto">
                <a:xfrm>
                  <a:off x="1219584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37" name="Oval 136"/>
                <p:cNvSpPr/>
                <p:nvPr/>
              </p:nvSpPr>
              <p:spPr bwMode="auto">
                <a:xfrm>
                  <a:off x="3885818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38" name="Oval 137"/>
                <p:cNvSpPr/>
                <p:nvPr/>
              </p:nvSpPr>
              <p:spPr bwMode="auto">
                <a:xfrm>
                  <a:off x="6782731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39" name="Oval 138"/>
                <p:cNvSpPr/>
                <p:nvPr/>
              </p:nvSpPr>
              <p:spPr bwMode="auto">
                <a:xfrm>
                  <a:off x="5334275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40" name="Oval 139"/>
                <p:cNvSpPr/>
                <p:nvPr/>
              </p:nvSpPr>
              <p:spPr bwMode="auto">
                <a:xfrm>
                  <a:off x="2437361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  <p:grpSp>
          <p:nvGrpSpPr>
            <p:cNvPr id="107525" name="Group 90"/>
            <p:cNvGrpSpPr>
              <a:grpSpLocks/>
            </p:cNvGrpSpPr>
            <p:nvPr/>
          </p:nvGrpSpPr>
          <p:grpSpPr bwMode="auto">
            <a:xfrm>
              <a:off x="4876800" y="3657600"/>
              <a:ext cx="4419600" cy="3505200"/>
              <a:chOff x="685800" y="381000"/>
              <a:chExt cx="7467600" cy="5640388"/>
            </a:xfrm>
          </p:grpSpPr>
          <p:cxnSp>
            <p:nvCxnSpPr>
              <p:cNvPr id="107526" name="Straight Connector 38"/>
              <p:cNvCxnSpPr>
                <a:cxnSpLocks noChangeShapeType="1"/>
              </p:cNvCxnSpPr>
              <p:nvPr/>
            </p:nvCxnSpPr>
            <p:spPr bwMode="auto">
              <a:xfrm rot="5400000">
                <a:off x="115094" y="3237706"/>
                <a:ext cx="5562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527" name="Straight Connector 37"/>
              <p:cNvCxnSpPr>
                <a:cxnSpLocks noChangeShapeType="1"/>
              </p:cNvCxnSpPr>
              <p:nvPr/>
            </p:nvCxnSpPr>
            <p:spPr bwMode="auto">
              <a:xfrm rot="5400000">
                <a:off x="1562894" y="3237706"/>
                <a:ext cx="5562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528" name="Straight Connector 36"/>
              <p:cNvCxnSpPr>
                <a:cxnSpLocks noChangeShapeType="1"/>
              </p:cNvCxnSpPr>
              <p:nvPr/>
            </p:nvCxnSpPr>
            <p:spPr bwMode="auto">
              <a:xfrm rot="5400000">
                <a:off x="3009106" y="3237706"/>
                <a:ext cx="5562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529" name="Straight Connector 35"/>
              <p:cNvCxnSpPr>
                <a:cxnSpLocks noChangeShapeType="1"/>
              </p:cNvCxnSpPr>
              <p:nvPr/>
            </p:nvCxnSpPr>
            <p:spPr bwMode="auto">
              <a:xfrm rot="5400000">
                <a:off x="4456906" y="3237706"/>
                <a:ext cx="5562600" cy="1588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7530" name="Straight Connector 34"/>
              <p:cNvCxnSpPr>
                <a:cxnSpLocks noChangeShapeType="1"/>
              </p:cNvCxnSpPr>
              <p:nvPr/>
            </p:nvCxnSpPr>
            <p:spPr bwMode="auto">
              <a:xfrm rot="5400000">
                <a:off x="-1104899" y="3238500"/>
                <a:ext cx="5562600" cy="3175"/>
              </a:xfrm>
              <a:prstGeom prst="line">
                <a:avLst/>
              </a:prstGeom>
              <a:noFill/>
              <a:ln w="5715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107531" name="Group 96"/>
              <p:cNvGrpSpPr>
                <a:grpSpLocks/>
              </p:cNvGrpSpPr>
              <p:nvPr/>
            </p:nvGrpSpPr>
            <p:grpSpPr bwMode="auto">
              <a:xfrm>
                <a:off x="685800" y="4343400"/>
                <a:ext cx="7467600" cy="914400"/>
                <a:chOff x="685800" y="4343400"/>
                <a:chExt cx="7467600" cy="914400"/>
              </a:xfrm>
            </p:grpSpPr>
            <p:cxnSp>
              <p:nvCxnSpPr>
                <p:cNvPr id="107553" name="Straight Connector 13"/>
                <p:cNvCxnSpPr>
                  <a:cxnSpLocks noChangeShapeType="1"/>
                </p:cNvCxnSpPr>
                <p:nvPr/>
              </p:nvCxnSpPr>
              <p:spPr bwMode="auto">
                <a:xfrm>
                  <a:off x="685800" y="4800600"/>
                  <a:ext cx="7467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20" name="Oval 119"/>
                <p:cNvSpPr/>
                <p:nvPr/>
              </p:nvSpPr>
              <p:spPr bwMode="auto">
                <a:xfrm>
                  <a:off x="1219584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21" name="Oval 120"/>
                <p:cNvSpPr/>
                <p:nvPr/>
              </p:nvSpPr>
              <p:spPr bwMode="auto">
                <a:xfrm>
                  <a:off x="3885818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22" name="Oval 121"/>
                <p:cNvSpPr/>
                <p:nvPr/>
              </p:nvSpPr>
              <p:spPr bwMode="auto">
                <a:xfrm>
                  <a:off x="6782731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23" name="Oval 122"/>
                <p:cNvSpPr/>
                <p:nvPr/>
              </p:nvSpPr>
              <p:spPr bwMode="auto">
                <a:xfrm>
                  <a:off x="5334275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24" name="Oval 123"/>
                <p:cNvSpPr/>
                <p:nvPr/>
              </p:nvSpPr>
              <p:spPr bwMode="auto">
                <a:xfrm>
                  <a:off x="2437361" y="4343067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07532" name="Group 97"/>
              <p:cNvGrpSpPr>
                <a:grpSpLocks/>
              </p:cNvGrpSpPr>
              <p:nvPr/>
            </p:nvGrpSpPr>
            <p:grpSpPr bwMode="auto">
              <a:xfrm>
                <a:off x="685800" y="381000"/>
                <a:ext cx="7467600" cy="914400"/>
                <a:chOff x="685800" y="4343400"/>
                <a:chExt cx="7467600" cy="914400"/>
              </a:xfrm>
            </p:grpSpPr>
            <p:cxnSp>
              <p:nvCxnSpPr>
                <p:cNvPr id="107547" name="Straight Connector 13"/>
                <p:cNvCxnSpPr>
                  <a:cxnSpLocks noChangeShapeType="1"/>
                </p:cNvCxnSpPr>
                <p:nvPr/>
              </p:nvCxnSpPr>
              <p:spPr bwMode="auto">
                <a:xfrm>
                  <a:off x="685800" y="4800600"/>
                  <a:ext cx="7467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14" name="Oval 113"/>
                <p:cNvSpPr/>
                <p:nvPr/>
              </p:nvSpPr>
              <p:spPr bwMode="auto">
                <a:xfrm>
                  <a:off x="1219584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15" name="Oval 114"/>
                <p:cNvSpPr/>
                <p:nvPr/>
              </p:nvSpPr>
              <p:spPr bwMode="auto">
                <a:xfrm>
                  <a:off x="3885818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16" name="Oval 115"/>
                <p:cNvSpPr/>
                <p:nvPr/>
              </p:nvSpPr>
              <p:spPr bwMode="auto">
                <a:xfrm>
                  <a:off x="6782731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17" name="Oval 116"/>
                <p:cNvSpPr/>
                <p:nvPr/>
              </p:nvSpPr>
              <p:spPr bwMode="auto">
                <a:xfrm>
                  <a:off x="5334275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18" name="Oval 117"/>
                <p:cNvSpPr/>
                <p:nvPr/>
              </p:nvSpPr>
              <p:spPr bwMode="auto">
                <a:xfrm>
                  <a:off x="2437361" y="434340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07533" name="Group 98"/>
              <p:cNvGrpSpPr>
                <a:grpSpLocks/>
              </p:cNvGrpSpPr>
              <p:nvPr/>
            </p:nvGrpSpPr>
            <p:grpSpPr bwMode="auto">
              <a:xfrm>
                <a:off x="685800" y="1752600"/>
                <a:ext cx="7467600" cy="914400"/>
                <a:chOff x="685800" y="4343400"/>
                <a:chExt cx="7467600" cy="914400"/>
              </a:xfrm>
            </p:grpSpPr>
            <p:cxnSp>
              <p:nvCxnSpPr>
                <p:cNvPr id="107541" name="Straight Connector 13"/>
                <p:cNvCxnSpPr>
                  <a:cxnSpLocks noChangeShapeType="1"/>
                </p:cNvCxnSpPr>
                <p:nvPr/>
              </p:nvCxnSpPr>
              <p:spPr bwMode="auto">
                <a:xfrm>
                  <a:off x="685800" y="4800600"/>
                  <a:ext cx="7467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8" name="Oval 107"/>
                <p:cNvSpPr/>
                <p:nvPr/>
              </p:nvSpPr>
              <p:spPr bwMode="auto">
                <a:xfrm>
                  <a:off x="1219584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9" name="Oval 108"/>
                <p:cNvSpPr/>
                <p:nvPr/>
              </p:nvSpPr>
              <p:spPr bwMode="auto">
                <a:xfrm>
                  <a:off x="3885818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10" name="Oval 109"/>
                <p:cNvSpPr/>
                <p:nvPr/>
              </p:nvSpPr>
              <p:spPr bwMode="auto">
                <a:xfrm>
                  <a:off x="6782731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11" name="Oval 110"/>
                <p:cNvSpPr/>
                <p:nvPr/>
              </p:nvSpPr>
              <p:spPr bwMode="auto">
                <a:xfrm>
                  <a:off x="5334275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12" name="Oval 111"/>
                <p:cNvSpPr/>
                <p:nvPr/>
              </p:nvSpPr>
              <p:spPr bwMode="auto">
                <a:xfrm>
                  <a:off x="2437361" y="4343580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07534" name="Group 99"/>
              <p:cNvGrpSpPr>
                <a:grpSpLocks/>
              </p:cNvGrpSpPr>
              <p:nvPr/>
            </p:nvGrpSpPr>
            <p:grpSpPr bwMode="auto">
              <a:xfrm>
                <a:off x="685800" y="3124200"/>
                <a:ext cx="7467600" cy="914400"/>
                <a:chOff x="685800" y="4343400"/>
                <a:chExt cx="7467600" cy="914400"/>
              </a:xfrm>
            </p:grpSpPr>
            <p:cxnSp>
              <p:nvCxnSpPr>
                <p:cNvPr id="107535" name="Straight Connector 13"/>
                <p:cNvCxnSpPr>
                  <a:cxnSpLocks noChangeShapeType="1"/>
                </p:cNvCxnSpPr>
                <p:nvPr/>
              </p:nvCxnSpPr>
              <p:spPr bwMode="auto">
                <a:xfrm>
                  <a:off x="685800" y="4800600"/>
                  <a:ext cx="7467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02" name="Oval 101"/>
                <p:cNvSpPr/>
                <p:nvPr/>
              </p:nvSpPr>
              <p:spPr bwMode="auto">
                <a:xfrm>
                  <a:off x="1219584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3" name="Oval 102"/>
                <p:cNvSpPr/>
                <p:nvPr/>
              </p:nvSpPr>
              <p:spPr bwMode="auto">
                <a:xfrm>
                  <a:off x="3885818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4" name="Oval 103"/>
                <p:cNvSpPr/>
                <p:nvPr/>
              </p:nvSpPr>
              <p:spPr bwMode="auto">
                <a:xfrm>
                  <a:off x="6782731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5" name="Oval 104"/>
                <p:cNvSpPr/>
                <p:nvPr/>
              </p:nvSpPr>
              <p:spPr bwMode="auto">
                <a:xfrm>
                  <a:off x="5334275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6" name="Oval 105"/>
                <p:cNvSpPr/>
                <p:nvPr/>
              </p:nvSpPr>
              <p:spPr bwMode="auto">
                <a:xfrm>
                  <a:off x="2437361" y="4343759"/>
                  <a:ext cx="914673" cy="914519"/>
                </a:xfrm>
                <a:prstGeom prst="ellipse">
                  <a:avLst/>
                </a:prstGeom>
                <a:solidFill>
                  <a:srgbClr val="800000"/>
                </a:solidFill>
                <a:ln w="5715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r>
                    <a: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/>
                  </a: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>
                    <a:defRPr/>
                  </a:pPr>
                  <a:endParaRPr lang="en-US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8" name="Text Box 10"/>
          <p:cNvSpPr txBox="1">
            <a:spLocks noChangeArrowheads="1"/>
          </p:cNvSpPr>
          <p:nvPr/>
        </p:nvSpPr>
        <p:spPr bwMode="auto">
          <a:xfrm>
            <a:off x="304800" y="762000"/>
            <a:ext cx="8799513" cy="378618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symmetries of nature are hidden and it </a:t>
            </a:r>
          </a:p>
          <a:p>
            <a:pPr algn="l" eaLnBrk="1" hangingPunct="1">
              <a:defRPr/>
            </a:pPr>
            <a:r>
              <a:rPr lang="es-AR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has taken a long time to uncover them. </a:t>
            </a:r>
          </a:p>
          <a:p>
            <a:pPr algn="l" eaLnBrk="1" hangingPunct="1">
              <a:defRPr/>
            </a:pPr>
            <a:endParaRPr lang="es-AR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They are so hidden that, in some sense, they are not even symmetries!</a:t>
            </a:r>
          </a:p>
          <a:p>
            <a:pPr algn="l" eaLnBrk="1" hangingPunct="1">
              <a:defRPr/>
            </a:pPr>
            <a:r>
              <a:rPr lang="es-AR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B</a:t>
            </a: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ut just a convenient way to describe the system!</a:t>
            </a:r>
          </a:p>
          <a:p>
            <a:pPr algn="l" eaLnBrk="1" hangingPunct="1">
              <a:defRPr/>
            </a:pPr>
            <a:endParaRPr lang="es-AR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We will try to explain these symmetries, and why</a:t>
            </a:r>
          </a:p>
          <a:p>
            <a:pPr algn="l"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Higgs mechanism, and the Higgs particle, are necessary. </a:t>
            </a:r>
          </a:p>
          <a:p>
            <a:pPr algn="l" eaLnBrk="1" hangingPunct="1">
              <a:defRPr/>
            </a:pPr>
            <a:endParaRPr lang="es-AR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defRPr/>
            </a:pP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5" name="Group 5"/>
          <p:cNvGrpSpPr>
            <a:grpSpLocks/>
          </p:cNvGrpSpPr>
          <p:nvPr/>
        </p:nvGrpSpPr>
        <p:grpSpPr bwMode="auto">
          <a:xfrm>
            <a:off x="152400" y="76200"/>
            <a:ext cx="8686800" cy="7086600"/>
            <a:chOff x="152400" y="76200"/>
            <a:chExt cx="8686800" cy="7086600"/>
          </a:xfrm>
        </p:grpSpPr>
        <p:grpSp>
          <p:nvGrpSpPr>
            <p:cNvPr id="108546" name="Group 3"/>
            <p:cNvGrpSpPr>
              <a:grpSpLocks/>
            </p:cNvGrpSpPr>
            <p:nvPr/>
          </p:nvGrpSpPr>
          <p:grpSpPr bwMode="auto">
            <a:xfrm>
              <a:off x="152400" y="76200"/>
              <a:ext cx="4419600" cy="3581400"/>
              <a:chOff x="685800" y="381000"/>
              <a:chExt cx="8610600" cy="6781800"/>
            </a:xfrm>
          </p:grpSpPr>
          <p:grpSp>
            <p:nvGrpSpPr>
              <p:cNvPr id="108959" name="Group 1"/>
              <p:cNvGrpSpPr>
                <a:grpSpLocks/>
              </p:cNvGrpSpPr>
              <p:nvPr/>
            </p:nvGrpSpPr>
            <p:grpSpPr bwMode="auto">
              <a:xfrm>
                <a:off x="685800" y="381000"/>
                <a:ext cx="4419600" cy="3505200"/>
                <a:chOff x="685800" y="381000"/>
                <a:chExt cx="7467600" cy="5640388"/>
              </a:xfrm>
            </p:grpSpPr>
            <p:cxnSp>
              <p:nvCxnSpPr>
                <p:cNvPr id="109062" name="Straight Connector 3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094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9063" name="Straight Connector 3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562894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9064" name="Straight Connector 3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009106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9065" name="Straight Connector 3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456906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9066" name="Straight Connector 3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-1104899" y="3238500"/>
                  <a:ext cx="5562600" cy="3175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109067" name="Group 2"/>
                <p:cNvGrpSpPr>
                  <a:grpSpLocks/>
                </p:cNvGrpSpPr>
                <p:nvPr/>
              </p:nvGrpSpPr>
              <p:grpSpPr bwMode="auto">
                <a:xfrm>
                  <a:off x="685800" y="43434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9089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5" name="Oval 14"/>
                  <p:cNvSpPr/>
                  <p:nvPr/>
                </p:nvSpPr>
                <p:spPr bwMode="auto">
                  <a:xfrm>
                    <a:off x="1218843" y="434274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6" name="Oval 15"/>
                  <p:cNvSpPr/>
                  <p:nvPr/>
                </p:nvSpPr>
                <p:spPr bwMode="auto">
                  <a:xfrm>
                    <a:off x="3884060" y="434274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7" name="Oval 16"/>
                  <p:cNvSpPr/>
                  <p:nvPr/>
                </p:nvSpPr>
                <p:spPr bwMode="auto">
                  <a:xfrm>
                    <a:off x="6784444" y="434274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8" name="Oval 17"/>
                  <p:cNvSpPr/>
                  <p:nvPr/>
                </p:nvSpPr>
                <p:spPr bwMode="auto">
                  <a:xfrm>
                    <a:off x="5331640" y="434274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9" name="Oval 18"/>
                  <p:cNvSpPr/>
                  <p:nvPr/>
                </p:nvSpPr>
                <p:spPr bwMode="auto">
                  <a:xfrm>
                    <a:off x="2436483" y="434274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9068" name="Group 35"/>
                <p:cNvGrpSpPr>
                  <a:grpSpLocks/>
                </p:cNvGrpSpPr>
                <p:nvPr/>
              </p:nvGrpSpPr>
              <p:grpSpPr bwMode="auto">
                <a:xfrm>
                  <a:off x="685800" y="3810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9083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38" name="Oval 37"/>
                  <p:cNvSpPr/>
                  <p:nvPr/>
                </p:nvSpPr>
                <p:spPr bwMode="auto">
                  <a:xfrm>
                    <a:off x="1218843" y="434340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39" name="Oval 38"/>
                  <p:cNvSpPr/>
                  <p:nvPr/>
                </p:nvSpPr>
                <p:spPr bwMode="auto">
                  <a:xfrm>
                    <a:off x="3884060" y="434340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40" name="Oval 39"/>
                  <p:cNvSpPr/>
                  <p:nvPr/>
                </p:nvSpPr>
                <p:spPr bwMode="auto">
                  <a:xfrm>
                    <a:off x="6784444" y="434340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41" name="Oval 40"/>
                  <p:cNvSpPr/>
                  <p:nvPr/>
                </p:nvSpPr>
                <p:spPr bwMode="auto">
                  <a:xfrm>
                    <a:off x="5331640" y="434340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42" name="Oval 41"/>
                  <p:cNvSpPr/>
                  <p:nvPr/>
                </p:nvSpPr>
                <p:spPr bwMode="auto">
                  <a:xfrm>
                    <a:off x="2436483" y="434340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9069" name="Group 42"/>
                <p:cNvGrpSpPr>
                  <a:grpSpLocks/>
                </p:cNvGrpSpPr>
                <p:nvPr/>
              </p:nvGrpSpPr>
              <p:grpSpPr bwMode="auto">
                <a:xfrm>
                  <a:off x="685800" y="17526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9077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45" name="Oval 44"/>
                  <p:cNvSpPr/>
                  <p:nvPr/>
                </p:nvSpPr>
                <p:spPr bwMode="auto">
                  <a:xfrm>
                    <a:off x="1218843" y="434559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46" name="Oval 45"/>
                  <p:cNvSpPr/>
                  <p:nvPr/>
                </p:nvSpPr>
                <p:spPr bwMode="auto">
                  <a:xfrm>
                    <a:off x="3884060" y="434559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47" name="Oval 46"/>
                  <p:cNvSpPr/>
                  <p:nvPr/>
                </p:nvSpPr>
                <p:spPr bwMode="auto">
                  <a:xfrm>
                    <a:off x="6784444" y="434559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 bwMode="auto">
                  <a:xfrm>
                    <a:off x="5331640" y="434559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 bwMode="auto">
                  <a:xfrm>
                    <a:off x="2436483" y="434559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9070" name="Group 49"/>
                <p:cNvGrpSpPr>
                  <a:grpSpLocks/>
                </p:cNvGrpSpPr>
                <p:nvPr/>
              </p:nvGrpSpPr>
              <p:grpSpPr bwMode="auto">
                <a:xfrm>
                  <a:off x="685800" y="31242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9071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52" name="Oval 51"/>
                  <p:cNvSpPr/>
                  <p:nvPr/>
                </p:nvSpPr>
                <p:spPr bwMode="auto">
                  <a:xfrm>
                    <a:off x="1218843" y="434294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 bwMode="auto">
                  <a:xfrm>
                    <a:off x="3884060" y="434294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54" name="Oval 53"/>
                  <p:cNvSpPr/>
                  <p:nvPr/>
                </p:nvSpPr>
                <p:spPr bwMode="auto">
                  <a:xfrm>
                    <a:off x="6784444" y="434294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55" name="Oval 54"/>
                  <p:cNvSpPr/>
                  <p:nvPr/>
                </p:nvSpPr>
                <p:spPr bwMode="auto">
                  <a:xfrm>
                    <a:off x="5331640" y="434294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56" name="Oval 55"/>
                  <p:cNvSpPr/>
                  <p:nvPr/>
                </p:nvSpPr>
                <p:spPr bwMode="auto">
                  <a:xfrm>
                    <a:off x="2436483" y="434294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</p:grpSp>
          <p:grpSp>
            <p:nvGrpSpPr>
              <p:cNvPr id="108960" name="Group 56"/>
              <p:cNvGrpSpPr>
                <a:grpSpLocks/>
              </p:cNvGrpSpPr>
              <p:nvPr/>
            </p:nvGrpSpPr>
            <p:grpSpPr bwMode="auto">
              <a:xfrm>
                <a:off x="685800" y="3657600"/>
                <a:ext cx="4419600" cy="3505200"/>
                <a:chOff x="685800" y="381000"/>
                <a:chExt cx="7467600" cy="5640388"/>
              </a:xfrm>
            </p:grpSpPr>
            <p:cxnSp>
              <p:nvCxnSpPr>
                <p:cNvPr id="109029" name="Straight Connector 3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094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9030" name="Straight Connector 3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562894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9031" name="Straight Connector 3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009106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9032" name="Straight Connector 3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456906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9033" name="Straight Connector 3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-1104899" y="3238500"/>
                  <a:ext cx="5562600" cy="3175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109034" name="Group 62"/>
                <p:cNvGrpSpPr>
                  <a:grpSpLocks/>
                </p:cNvGrpSpPr>
                <p:nvPr/>
              </p:nvGrpSpPr>
              <p:grpSpPr bwMode="auto">
                <a:xfrm>
                  <a:off x="685800" y="43434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9056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86" name="Oval 85"/>
                  <p:cNvSpPr/>
                  <p:nvPr/>
                </p:nvSpPr>
                <p:spPr bwMode="auto">
                  <a:xfrm>
                    <a:off x="1218843" y="434285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87" name="Oval 86"/>
                  <p:cNvSpPr/>
                  <p:nvPr/>
                </p:nvSpPr>
                <p:spPr bwMode="auto">
                  <a:xfrm>
                    <a:off x="3884060" y="434285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88" name="Oval 87"/>
                  <p:cNvSpPr/>
                  <p:nvPr/>
                </p:nvSpPr>
                <p:spPr bwMode="auto">
                  <a:xfrm>
                    <a:off x="6784444" y="434285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89" name="Oval 88"/>
                  <p:cNvSpPr/>
                  <p:nvPr/>
                </p:nvSpPr>
                <p:spPr bwMode="auto">
                  <a:xfrm>
                    <a:off x="5331640" y="434285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90" name="Oval 89"/>
                  <p:cNvSpPr/>
                  <p:nvPr/>
                </p:nvSpPr>
                <p:spPr bwMode="auto">
                  <a:xfrm>
                    <a:off x="2436483" y="434285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9035" name="Group 63"/>
                <p:cNvGrpSpPr>
                  <a:grpSpLocks/>
                </p:cNvGrpSpPr>
                <p:nvPr/>
              </p:nvGrpSpPr>
              <p:grpSpPr bwMode="auto">
                <a:xfrm>
                  <a:off x="685800" y="3810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9050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80" name="Oval 79"/>
                  <p:cNvSpPr/>
                  <p:nvPr/>
                </p:nvSpPr>
                <p:spPr bwMode="auto">
                  <a:xfrm>
                    <a:off x="1218843" y="434351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81" name="Oval 80"/>
                  <p:cNvSpPr/>
                  <p:nvPr/>
                </p:nvSpPr>
                <p:spPr bwMode="auto">
                  <a:xfrm>
                    <a:off x="3884060" y="434351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82" name="Oval 81"/>
                  <p:cNvSpPr/>
                  <p:nvPr/>
                </p:nvSpPr>
                <p:spPr bwMode="auto">
                  <a:xfrm>
                    <a:off x="6784444" y="434351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83" name="Oval 82"/>
                  <p:cNvSpPr/>
                  <p:nvPr/>
                </p:nvSpPr>
                <p:spPr bwMode="auto">
                  <a:xfrm>
                    <a:off x="5331640" y="434351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84" name="Oval 83"/>
                  <p:cNvSpPr/>
                  <p:nvPr/>
                </p:nvSpPr>
                <p:spPr bwMode="auto">
                  <a:xfrm>
                    <a:off x="2436483" y="434351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9036" name="Group 64"/>
                <p:cNvGrpSpPr>
                  <a:grpSpLocks/>
                </p:cNvGrpSpPr>
                <p:nvPr/>
              </p:nvGrpSpPr>
              <p:grpSpPr bwMode="auto">
                <a:xfrm>
                  <a:off x="685800" y="17526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9044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74" name="Oval 73"/>
                  <p:cNvSpPr/>
                  <p:nvPr/>
                </p:nvSpPr>
                <p:spPr bwMode="auto">
                  <a:xfrm>
                    <a:off x="1218843" y="434570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75" name="Oval 74"/>
                  <p:cNvSpPr/>
                  <p:nvPr/>
                </p:nvSpPr>
                <p:spPr bwMode="auto">
                  <a:xfrm>
                    <a:off x="3884060" y="434570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76" name="Oval 75"/>
                  <p:cNvSpPr/>
                  <p:nvPr/>
                </p:nvSpPr>
                <p:spPr bwMode="auto">
                  <a:xfrm>
                    <a:off x="6784444" y="434570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77" name="Oval 76"/>
                  <p:cNvSpPr/>
                  <p:nvPr/>
                </p:nvSpPr>
                <p:spPr bwMode="auto">
                  <a:xfrm>
                    <a:off x="5331640" y="434570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78" name="Oval 77"/>
                  <p:cNvSpPr/>
                  <p:nvPr/>
                </p:nvSpPr>
                <p:spPr bwMode="auto">
                  <a:xfrm>
                    <a:off x="2436483" y="434570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9037" name="Group 65"/>
                <p:cNvGrpSpPr>
                  <a:grpSpLocks/>
                </p:cNvGrpSpPr>
                <p:nvPr/>
              </p:nvGrpSpPr>
              <p:grpSpPr bwMode="auto">
                <a:xfrm>
                  <a:off x="685800" y="31242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9038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68" name="Oval 67"/>
                  <p:cNvSpPr/>
                  <p:nvPr/>
                </p:nvSpPr>
                <p:spPr bwMode="auto">
                  <a:xfrm>
                    <a:off x="1218843" y="434305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69" name="Oval 68"/>
                  <p:cNvSpPr/>
                  <p:nvPr/>
                </p:nvSpPr>
                <p:spPr bwMode="auto">
                  <a:xfrm>
                    <a:off x="3884060" y="434305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70" name="Oval 69"/>
                  <p:cNvSpPr/>
                  <p:nvPr/>
                </p:nvSpPr>
                <p:spPr bwMode="auto">
                  <a:xfrm>
                    <a:off x="6784444" y="434305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71" name="Oval 70"/>
                  <p:cNvSpPr/>
                  <p:nvPr/>
                </p:nvSpPr>
                <p:spPr bwMode="auto">
                  <a:xfrm>
                    <a:off x="5331640" y="434305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72" name="Oval 71"/>
                  <p:cNvSpPr/>
                  <p:nvPr/>
                </p:nvSpPr>
                <p:spPr bwMode="auto">
                  <a:xfrm>
                    <a:off x="2436483" y="434305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</p:grpSp>
          <p:grpSp>
            <p:nvGrpSpPr>
              <p:cNvPr id="108961" name="Group 124"/>
              <p:cNvGrpSpPr>
                <a:grpSpLocks/>
              </p:cNvGrpSpPr>
              <p:nvPr/>
            </p:nvGrpSpPr>
            <p:grpSpPr bwMode="auto">
              <a:xfrm>
                <a:off x="4876800" y="381000"/>
                <a:ext cx="4419600" cy="3505200"/>
                <a:chOff x="685800" y="381000"/>
                <a:chExt cx="7467600" cy="5640388"/>
              </a:xfrm>
            </p:grpSpPr>
            <p:cxnSp>
              <p:nvCxnSpPr>
                <p:cNvPr id="108996" name="Straight Connector 3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094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997" name="Straight Connector 3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562894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998" name="Straight Connector 3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009106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999" name="Straight Connector 3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456906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9000" name="Straight Connector 3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-1104899" y="3238500"/>
                  <a:ext cx="5562600" cy="3175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109001" name="Group 130"/>
                <p:cNvGrpSpPr>
                  <a:grpSpLocks/>
                </p:cNvGrpSpPr>
                <p:nvPr/>
              </p:nvGrpSpPr>
              <p:grpSpPr bwMode="auto">
                <a:xfrm>
                  <a:off x="685800" y="43434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9023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54" name="Oval 153"/>
                  <p:cNvSpPr/>
                  <p:nvPr/>
                </p:nvSpPr>
                <p:spPr bwMode="auto">
                  <a:xfrm>
                    <a:off x="1218613" y="434274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55" name="Oval 154"/>
                  <p:cNvSpPr/>
                  <p:nvPr/>
                </p:nvSpPr>
                <p:spPr bwMode="auto">
                  <a:xfrm>
                    <a:off x="3883829" y="434274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56" name="Oval 155"/>
                  <p:cNvSpPr/>
                  <p:nvPr/>
                </p:nvSpPr>
                <p:spPr bwMode="auto">
                  <a:xfrm>
                    <a:off x="6784210" y="434274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57" name="Oval 156"/>
                  <p:cNvSpPr/>
                  <p:nvPr/>
                </p:nvSpPr>
                <p:spPr bwMode="auto">
                  <a:xfrm>
                    <a:off x="5331406" y="434274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58" name="Oval 157"/>
                  <p:cNvSpPr/>
                  <p:nvPr/>
                </p:nvSpPr>
                <p:spPr bwMode="auto">
                  <a:xfrm>
                    <a:off x="2436249" y="434274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9002" name="Group 131"/>
                <p:cNvGrpSpPr>
                  <a:grpSpLocks/>
                </p:cNvGrpSpPr>
                <p:nvPr/>
              </p:nvGrpSpPr>
              <p:grpSpPr bwMode="auto">
                <a:xfrm>
                  <a:off x="685800" y="3810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9017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48" name="Oval 147"/>
                  <p:cNvSpPr/>
                  <p:nvPr/>
                </p:nvSpPr>
                <p:spPr bwMode="auto">
                  <a:xfrm>
                    <a:off x="1218613" y="434340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49" name="Oval 148"/>
                  <p:cNvSpPr/>
                  <p:nvPr/>
                </p:nvSpPr>
                <p:spPr bwMode="auto">
                  <a:xfrm>
                    <a:off x="3883829" y="434340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50" name="Oval 149"/>
                  <p:cNvSpPr/>
                  <p:nvPr/>
                </p:nvSpPr>
                <p:spPr bwMode="auto">
                  <a:xfrm>
                    <a:off x="6784210" y="434340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51" name="Oval 150"/>
                  <p:cNvSpPr/>
                  <p:nvPr/>
                </p:nvSpPr>
                <p:spPr bwMode="auto">
                  <a:xfrm>
                    <a:off x="5331406" y="434340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52" name="Oval 151"/>
                  <p:cNvSpPr/>
                  <p:nvPr/>
                </p:nvSpPr>
                <p:spPr bwMode="auto">
                  <a:xfrm>
                    <a:off x="2436249" y="434340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9003" name="Group 132"/>
                <p:cNvGrpSpPr>
                  <a:grpSpLocks/>
                </p:cNvGrpSpPr>
                <p:nvPr/>
              </p:nvGrpSpPr>
              <p:grpSpPr bwMode="auto">
                <a:xfrm>
                  <a:off x="685800" y="17526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9011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42" name="Oval 141"/>
                  <p:cNvSpPr/>
                  <p:nvPr/>
                </p:nvSpPr>
                <p:spPr bwMode="auto">
                  <a:xfrm>
                    <a:off x="1218613" y="434559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43" name="Oval 142"/>
                  <p:cNvSpPr/>
                  <p:nvPr/>
                </p:nvSpPr>
                <p:spPr bwMode="auto">
                  <a:xfrm>
                    <a:off x="3883829" y="434559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44" name="Oval 143"/>
                  <p:cNvSpPr/>
                  <p:nvPr/>
                </p:nvSpPr>
                <p:spPr bwMode="auto">
                  <a:xfrm>
                    <a:off x="6784210" y="434559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45" name="Oval 144"/>
                  <p:cNvSpPr/>
                  <p:nvPr/>
                </p:nvSpPr>
                <p:spPr bwMode="auto">
                  <a:xfrm>
                    <a:off x="5331406" y="434559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46" name="Oval 145"/>
                  <p:cNvSpPr/>
                  <p:nvPr/>
                </p:nvSpPr>
                <p:spPr bwMode="auto">
                  <a:xfrm>
                    <a:off x="2436249" y="434559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9004" name="Group 133"/>
                <p:cNvGrpSpPr>
                  <a:grpSpLocks/>
                </p:cNvGrpSpPr>
                <p:nvPr/>
              </p:nvGrpSpPr>
              <p:grpSpPr bwMode="auto">
                <a:xfrm>
                  <a:off x="685800" y="31242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9005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36" name="Oval 135"/>
                  <p:cNvSpPr/>
                  <p:nvPr/>
                </p:nvSpPr>
                <p:spPr bwMode="auto">
                  <a:xfrm>
                    <a:off x="1218613" y="434294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37" name="Oval 136"/>
                  <p:cNvSpPr/>
                  <p:nvPr/>
                </p:nvSpPr>
                <p:spPr bwMode="auto">
                  <a:xfrm>
                    <a:off x="3883829" y="434294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38" name="Oval 137"/>
                  <p:cNvSpPr/>
                  <p:nvPr/>
                </p:nvSpPr>
                <p:spPr bwMode="auto">
                  <a:xfrm>
                    <a:off x="6784210" y="434294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39" name="Oval 138"/>
                  <p:cNvSpPr/>
                  <p:nvPr/>
                </p:nvSpPr>
                <p:spPr bwMode="auto">
                  <a:xfrm>
                    <a:off x="5331406" y="434294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40" name="Oval 139"/>
                  <p:cNvSpPr/>
                  <p:nvPr/>
                </p:nvSpPr>
                <p:spPr bwMode="auto">
                  <a:xfrm>
                    <a:off x="2436249" y="434294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</p:grpSp>
          <p:grpSp>
            <p:nvGrpSpPr>
              <p:cNvPr id="108962" name="Group 90"/>
              <p:cNvGrpSpPr>
                <a:grpSpLocks/>
              </p:cNvGrpSpPr>
              <p:nvPr/>
            </p:nvGrpSpPr>
            <p:grpSpPr bwMode="auto">
              <a:xfrm>
                <a:off x="4876800" y="3657600"/>
                <a:ext cx="4419600" cy="3505200"/>
                <a:chOff x="685800" y="381000"/>
                <a:chExt cx="7467600" cy="5640388"/>
              </a:xfrm>
            </p:grpSpPr>
            <p:cxnSp>
              <p:nvCxnSpPr>
                <p:cNvPr id="108963" name="Straight Connector 3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094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964" name="Straight Connector 3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562894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965" name="Straight Connector 3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009106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966" name="Straight Connector 3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456906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967" name="Straight Connector 3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-1104899" y="3238500"/>
                  <a:ext cx="5562600" cy="3175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108968" name="Group 96"/>
                <p:cNvGrpSpPr>
                  <a:grpSpLocks/>
                </p:cNvGrpSpPr>
                <p:nvPr/>
              </p:nvGrpSpPr>
              <p:grpSpPr bwMode="auto">
                <a:xfrm>
                  <a:off x="685800" y="43434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990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20" name="Oval 119"/>
                  <p:cNvSpPr/>
                  <p:nvPr/>
                </p:nvSpPr>
                <p:spPr bwMode="auto">
                  <a:xfrm>
                    <a:off x="1218613" y="434285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21" name="Oval 120"/>
                  <p:cNvSpPr/>
                  <p:nvPr/>
                </p:nvSpPr>
                <p:spPr bwMode="auto">
                  <a:xfrm>
                    <a:off x="3883829" y="434285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22" name="Oval 121"/>
                  <p:cNvSpPr/>
                  <p:nvPr/>
                </p:nvSpPr>
                <p:spPr bwMode="auto">
                  <a:xfrm>
                    <a:off x="6784210" y="434285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23" name="Oval 122"/>
                  <p:cNvSpPr/>
                  <p:nvPr/>
                </p:nvSpPr>
                <p:spPr bwMode="auto">
                  <a:xfrm>
                    <a:off x="5331406" y="434285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24" name="Oval 123"/>
                  <p:cNvSpPr/>
                  <p:nvPr/>
                </p:nvSpPr>
                <p:spPr bwMode="auto">
                  <a:xfrm>
                    <a:off x="2436249" y="434285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8969" name="Group 97"/>
                <p:cNvGrpSpPr>
                  <a:grpSpLocks/>
                </p:cNvGrpSpPr>
                <p:nvPr/>
              </p:nvGrpSpPr>
              <p:grpSpPr bwMode="auto">
                <a:xfrm>
                  <a:off x="685800" y="3810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984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14" name="Oval 113"/>
                  <p:cNvSpPr/>
                  <p:nvPr/>
                </p:nvSpPr>
                <p:spPr bwMode="auto">
                  <a:xfrm>
                    <a:off x="1218613" y="434351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15" name="Oval 114"/>
                  <p:cNvSpPr/>
                  <p:nvPr/>
                </p:nvSpPr>
                <p:spPr bwMode="auto">
                  <a:xfrm>
                    <a:off x="3883829" y="434351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16" name="Oval 115"/>
                  <p:cNvSpPr/>
                  <p:nvPr/>
                </p:nvSpPr>
                <p:spPr bwMode="auto">
                  <a:xfrm>
                    <a:off x="6784210" y="434351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17" name="Oval 116"/>
                  <p:cNvSpPr/>
                  <p:nvPr/>
                </p:nvSpPr>
                <p:spPr bwMode="auto">
                  <a:xfrm>
                    <a:off x="5331406" y="434351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18" name="Oval 117"/>
                  <p:cNvSpPr/>
                  <p:nvPr/>
                </p:nvSpPr>
                <p:spPr bwMode="auto">
                  <a:xfrm>
                    <a:off x="2436249" y="434351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8970" name="Group 98"/>
                <p:cNvGrpSpPr>
                  <a:grpSpLocks/>
                </p:cNvGrpSpPr>
                <p:nvPr/>
              </p:nvGrpSpPr>
              <p:grpSpPr bwMode="auto">
                <a:xfrm>
                  <a:off x="685800" y="17526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978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08" name="Oval 107"/>
                  <p:cNvSpPr/>
                  <p:nvPr/>
                </p:nvSpPr>
                <p:spPr bwMode="auto">
                  <a:xfrm>
                    <a:off x="1218613" y="434570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09" name="Oval 108"/>
                  <p:cNvSpPr/>
                  <p:nvPr/>
                </p:nvSpPr>
                <p:spPr bwMode="auto">
                  <a:xfrm>
                    <a:off x="3883829" y="434570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10" name="Oval 109"/>
                  <p:cNvSpPr/>
                  <p:nvPr/>
                </p:nvSpPr>
                <p:spPr bwMode="auto">
                  <a:xfrm>
                    <a:off x="6784210" y="434570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11" name="Oval 110"/>
                  <p:cNvSpPr/>
                  <p:nvPr/>
                </p:nvSpPr>
                <p:spPr bwMode="auto">
                  <a:xfrm>
                    <a:off x="5331406" y="434570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12" name="Oval 111"/>
                  <p:cNvSpPr/>
                  <p:nvPr/>
                </p:nvSpPr>
                <p:spPr bwMode="auto">
                  <a:xfrm>
                    <a:off x="2436249" y="434570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8971" name="Group 99"/>
                <p:cNvGrpSpPr>
                  <a:grpSpLocks/>
                </p:cNvGrpSpPr>
                <p:nvPr/>
              </p:nvGrpSpPr>
              <p:grpSpPr bwMode="auto">
                <a:xfrm>
                  <a:off x="685800" y="31242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972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02" name="Oval 101"/>
                  <p:cNvSpPr/>
                  <p:nvPr/>
                </p:nvSpPr>
                <p:spPr bwMode="auto">
                  <a:xfrm>
                    <a:off x="1218613" y="434305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03" name="Oval 102"/>
                  <p:cNvSpPr/>
                  <p:nvPr/>
                </p:nvSpPr>
                <p:spPr bwMode="auto">
                  <a:xfrm>
                    <a:off x="3883829" y="434305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04" name="Oval 103"/>
                  <p:cNvSpPr/>
                  <p:nvPr/>
                </p:nvSpPr>
                <p:spPr bwMode="auto">
                  <a:xfrm>
                    <a:off x="6784210" y="434305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05" name="Oval 104"/>
                  <p:cNvSpPr/>
                  <p:nvPr/>
                </p:nvSpPr>
                <p:spPr bwMode="auto">
                  <a:xfrm>
                    <a:off x="5331406" y="434305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06" name="Oval 105"/>
                  <p:cNvSpPr/>
                  <p:nvPr/>
                </p:nvSpPr>
                <p:spPr bwMode="auto">
                  <a:xfrm>
                    <a:off x="2436249" y="434305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</p:grpSp>
        </p:grpSp>
        <p:grpSp>
          <p:nvGrpSpPr>
            <p:cNvPr id="108547" name="Group 159"/>
            <p:cNvGrpSpPr>
              <a:grpSpLocks/>
            </p:cNvGrpSpPr>
            <p:nvPr/>
          </p:nvGrpSpPr>
          <p:grpSpPr bwMode="auto">
            <a:xfrm>
              <a:off x="4419600" y="76200"/>
              <a:ext cx="4419600" cy="3581400"/>
              <a:chOff x="685800" y="381000"/>
              <a:chExt cx="8610600" cy="6781800"/>
            </a:xfrm>
          </p:grpSpPr>
          <p:grpSp>
            <p:nvGrpSpPr>
              <p:cNvPr id="108823" name="Group 160"/>
              <p:cNvGrpSpPr>
                <a:grpSpLocks/>
              </p:cNvGrpSpPr>
              <p:nvPr/>
            </p:nvGrpSpPr>
            <p:grpSpPr bwMode="auto">
              <a:xfrm>
                <a:off x="685800" y="381000"/>
                <a:ext cx="4419600" cy="3505200"/>
                <a:chOff x="685800" y="381000"/>
                <a:chExt cx="7467600" cy="5640388"/>
              </a:xfrm>
            </p:grpSpPr>
            <p:cxnSp>
              <p:nvCxnSpPr>
                <p:cNvPr id="108926" name="Straight Connector 3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094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927" name="Straight Connector 3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562894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928" name="Straight Connector 3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009106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929" name="Straight Connector 3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456906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930" name="Straight Connector 3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-1104899" y="3238500"/>
                  <a:ext cx="5562600" cy="3175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108931" name="Group 268"/>
                <p:cNvGrpSpPr>
                  <a:grpSpLocks/>
                </p:cNvGrpSpPr>
                <p:nvPr/>
              </p:nvGrpSpPr>
              <p:grpSpPr bwMode="auto">
                <a:xfrm>
                  <a:off x="685800" y="43434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953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92" name="Oval 291"/>
                  <p:cNvSpPr/>
                  <p:nvPr/>
                </p:nvSpPr>
                <p:spPr bwMode="auto">
                  <a:xfrm>
                    <a:off x="1218843" y="434274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93" name="Oval 292"/>
                  <p:cNvSpPr/>
                  <p:nvPr/>
                </p:nvSpPr>
                <p:spPr bwMode="auto">
                  <a:xfrm>
                    <a:off x="3884060" y="434274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94" name="Oval 293"/>
                  <p:cNvSpPr/>
                  <p:nvPr/>
                </p:nvSpPr>
                <p:spPr bwMode="auto">
                  <a:xfrm>
                    <a:off x="6784444" y="434274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95" name="Oval 294"/>
                  <p:cNvSpPr/>
                  <p:nvPr/>
                </p:nvSpPr>
                <p:spPr bwMode="auto">
                  <a:xfrm>
                    <a:off x="5331640" y="434274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96" name="Oval 295"/>
                  <p:cNvSpPr/>
                  <p:nvPr/>
                </p:nvSpPr>
                <p:spPr bwMode="auto">
                  <a:xfrm>
                    <a:off x="2436483" y="434274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8932" name="Group 269"/>
                <p:cNvGrpSpPr>
                  <a:grpSpLocks/>
                </p:cNvGrpSpPr>
                <p:nvPr/>
              </p:nvGrpSpPr>
              <p:grpSpPr bwMode="auto">
                <a:xfrm>
                  <a:off x="685800" y="3810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947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86" name="Oval 285"/>
                  <p:cNvSpPr/>
                  <p:nvPr/>
                </p:nvSpPr>
                <p:spPr bwMode="auto">
                  <a:xfrm>
                    <a:off x="1218843" y="434340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87" name="Oval 286"/>
                  <p:cNvSpPr/>
                  <p:nvPr/>
                </p:nvSpPr>
                <p:spPr bwMode="auto">
                  <a:xfrm>
                    <a:off x="3884060" y="434340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88" name="Oval 287"/>
                  <p:cNvSpPr/>
                  <p:nvPr/>
                </p:nvSpPr>
                <p:spPr bwMode="auto">
                  <a:xfrm>
                    <a:off x="6784444" y="434340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89" name="Oval 288"/>
                  <p:cNvSpPr/>
                  <p:nvPr/>
                </p:nvSpPr>
                <p:spPr bwMode="auto">
                  <a:xfrm>
                    <a:off x="5331640" y="434340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90" name="Oval 289"/>
                  <p:cNvSpPr/>
                  <p:nvPr/>
                </p:nvSpPr>
                <p:spPr bwMode="auto">
                  <a:xfrm>
                    <a:off x="2436483" y="434340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8933" name="Group 270"/>
                <p:cNvGrpSpPr>
                  <a:grpSpLocks/>
                </p:cNvGrpSpPr>
                <p:nvPr/>
              </p:nvGrpSpPr>
              <p:grpSpPr bwMode="auto">
                <a:xfrm>
                  <a:off x="685800" y="17526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941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80" name="Oval 279"/>
                  <p:cNvSpPr/>
                  <p:nvPr/>
                </p:nvSpPr>
                <p:spPr bwMode="auto">
                  <a:xfrm>
                    <a:off x="1218843" y="434559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81" name="Oval 280"/>
                  <p:cNvSpPr/>
                  <p:nvPr/>
                </p:nvSpPr>
                <p:spPr bwMode="auto">
                  <a:xfrm>
                    <a:off x="3884060" y="434559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82" name="Oval 281"/>
                  <p:cNvSpPr/>
                  <p:nvPr/>
                </p:nvSpPr>
                <p:spPr bwMode="auto">
                  <a:xfrm>
                    <a:off x="6784444" y="434559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83" name="Oval 282"/>
                  <p:cNvSpPr/>
                  <p:nvPr/>
                </p:nvSpPr>
                <p:spPr bwMode="auto">
                  <a:xfrm>
                    <a:off x="5331640" y="434559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84" name="Oval 283"/>
                  <p:cNvSpPr/>
                  <p:nvPr/>
                </p:nvSpPr>
                <p:spPr bwMode="auto">
                  <a:xfrm>
                    <a:off x="2436483" y="434559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8934" name="Group 271"/>
                <p:cNvGrpSpPr>
                  <a:grpSpLocks/>
                </p:cNvGrpSpPr>
                <p:nvPr/>
              </p:nvGrpSpPr>
              <p:grpSpPr bwMode="auto">
                <a:xfrm>
                  <a:off x="685800" y="31242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935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74" name="Oval 273"/>
                  <p:cNvSpPr/>
                  <p:nvPr/>
                </p:nvSpPr>
                <p:spPr bwMode="auto">
                  <a:xfrm>
                    <a:off x="1218843" y="434294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75" name="Oval 274"/>
                  <p:cNvSpPr/>
                  <p:nvPr/>
                </p:nvSpPr>
                <p:spPr bwMode="auto">
                  <a:xfrm>
                    <a:off x="3884060" y="434294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76" name="Oval 275"/>
                  <p:cNvSpPr/>
                  <p:nvPr/>
                </p:nvSpPr>
                <p:spPr bwMode="auto">
                  <a:xfrm>
                    <a:off x="6784444" y="434294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77" name="Oval 276"/>
                  <p:cNvSpPr/>
                  <p:nvPr/>
                </p:nvSpPr>
                <p:spPr bwMode="auto">
                  <a:xfrm>
                    <a:off x="5331640" y="434294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78" name="Oval 277"/>
                  <p:cNvSpPr/>
                  <p:nvPr/>
                </p:nvSpPr>
                <p:spPr bwMode="auto">
                  <a:xfrm>
                    <a:off x="2436483" y="434294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</p:grpSp>
          <p:grpSp>
            <p:nvGrpSpPr>
              <p:cNvPr id="108824" name="Group 161"/>
              <p:cNvGrpSpPr>
                <a:grpSpLocks/>
              </p:cNvGrpSpPr>
              <p:nvPr/>
            </p:nvGrpSpPr>
            <p:grpSpPr bwMode="auto">
              <a:xfrm>
                <a:off x="685800" y="3657600"/>
                <a:ext cx="4419600" cy="3505200"/>
                <a:chOff x="685800" y="381000"/>
                <a:chExt cx="7467600" cy="5640388"/>
              </a:xfrm>
            </p:grpSpPr>
            <p:cxnSp>
              <p:nvCxnSpPr>
                <p:cNvPr id="108893" name="Straight Connector 3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094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894" name="Straight Connector 3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562894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895" name="Straight Connector 3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009106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896" name="Straight Connector 3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456906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897" name="Straight Connector 3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-1104899" y="3238500"/>
                  <a:ext cx="5562600" cy="3175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108898" name="Group 235"/>
                <p:cNvGrpSpPr>
                  <a:grpSpLocks/>
                </p:cNvGrpSpPr>
                <p:nvPr/>
              </p:nvGrpSpPr>
              <p:grpSpPr bwMode="auto">
                <a:xfrm>
                  <a:off x="685800" y="43434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920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59" name="Oval 258"/>
                  <p:cNvSpPr/>
                  <p:nvPr/>
                </p:nvSpPr>
                <p:spPr bwMode="auto">
                  <a:xfrm>
                    <a:off x="1218843" y="434285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60" name="Oval 259"/>
                  <p:cNvSpPr/>
                  <p:nvPr/>
                </p:nvSpPr>
                <p:spPr bwMode="auto">
                  <a:xfrm>
                    <a:off x="3884060" y="434285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61" name="Oval 260"/>
                  <p:cNvSpPr/>
                  <p:nvPr/>
                </p:nvSpPr>
                <p:spPr bwMode="auto">
                  <a:xfrm>
                    <a:off x="6784444" y="434285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62" name="Oval 261"/>
                  <p:cNvSpPr/>
                  <p:nvPr/>
                </p:nvSpPr>
                <p:spPr bwMode="auto">
                  <a:xfrm>
                    <a:off x="5331640" y="434285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63" name="Oval 262"/>
                  <p:cNvSpPr/>
                  <p:nvPr/>
                </p:nvSpPr>
                <p:spPr bwMode="auto">
                  <a:xfrm>
                    <a:off x="2436483" y="434285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8899" name="Group 236"/>
                <p:cNvGrpSpPr>
                  <a:grpSpLocks/>
                </p:cNvGrpSpPr>
                <p:nvPr/>
              </p:nvGrpSpPr>
              <p:grpSpPr bwMode="auto">
                <a:xfrm>
                  <a:off x="685800" y="3810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914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53" name="Oval 252"/>
                  <p:cNvSpPr/>
                  <p:nvPr/>
                </p:nvSpPr>
                <p:spPr bwMode="auto">
                  <a:xfrm>
                    <a:off x="1218843" y="434351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54" name="Oval 253"/>
                  <p:cNvSpPr/>
                  <p:nvPr/>
                </p:nvSpPr>
                <p:spPr bwMode="auto">
                  <a:xfrm>
                    <a:off x="3884060" y="434351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55" name="Oval 254"/>
                  <p:cNvSpPr/>
                  <p:nvPr/>
                </p:nvSpPr>
                <p:spPr bwMode="auto">
                  <a:xfrm>
                    <a:off x="6784444" y="434351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56" name="Oval 255"/>
                  <p:cNvSpPr/>
                  <p:nvPr/>
                </p:nvSpPr>
                <p:spPr bwMode="auto">
                  <a:xfrm>
                    <a:off x="5331640" y="434351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57" name="Oval 256"/>
                  <p:cNvSpPr/>
                  <p:nvPr/>
                </p:nvSpPr>
                <p:spPr bwMode="auto">
                  <a:xfrm>
                    <a:off x="2436483" y="434351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8900" name="Group 237"/>
                <p:cNvGrpSpPr>
                  <a:grpSpLocks/>
                </p:cNvGrpSpPr>
                <p:nvPr/>
              </p:nvGrpSpPr>
              <p:grpSpPr bwMode="auto">
                <a:xfrm>
                  <a:off x="685800" y="17526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908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47" name="Oval 246"/>
                  <p:cNvSpPr/>
                  <p:nvPr/>
                </p:nvSpPr>
                <p:spPr bwMode="auto">
                  <a:xfrm>
                    <a:off x="1218843" y="434570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48" name="Oval 247"/>
                  <p:cNvSpPr/>
                  <p:nvPr/>
                </p:nvSpPr>
                <p:spPr bwMode="auto">
                  <a:xfrm>
                    <a:off x="3884060" y="434570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49" name="Oval 248"/>
                  <p:cNvSpPr/>
                  <p:nvPr/>
                </p:nvSpPr>
                <p:spPr bwMode="auto">
                  <a:xfrm>
                    <a:off x="6784444" y="434570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50" name="Oval 249"/>
                  <p:cNvSpPr/>
                  <p:nvPr/>
                </p:nvSpPr>
                <p:spPr bwMode="auto">
                  <a:xfrm>
                    <a:off x="5331640" y="434570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51" name="Oval 250"/>
                  <p:cNvSpPr/>
                  <p:nvPr/>
                </p:nvSpPr>
                <p:spPr bwMode="auto">
                  <a:xfrm>
                    <a:off x="2436483" y="434570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8901" name="Group 238"/>
                <p:cNvGrpSpPr>
                  <a:grpSpLocks/>
                </p:cNvGrpSpPr>
                <p:nvPr/>
              </p:nvGrpSpPr>
              <p:grpSpPr bwMode="auto">
                <a:xfrm>
                  <a:off x="685800" y="31242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902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41" name="Oval 240"/>
                  <p:cNvSpPr/>
                  <p:nvPr/>
                </p:nvSpPr>
                <p:spPr bwMode="auto">
                  <a:xfrm>
                    <a:off x="1218843" y="434305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42" name="Oval 241"/>
                  <p:cNvSpPr/>
                  <p:nvPr/>
                </p:nvSpPr>
                <p:spPr bwMode="auto">
                  <a:xfrm>
                    <a:off x="3884060" y="434305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43" name="Oval 242"/>
                  <p:cNvSpPr/>
                  <p:nvPr/>
                </p:nvSpPr>
                <p:spPr bwMode="auto">
                  <a:xfrm>
                    <a:off x="6784444" y="434305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44" name="Oval 243"/>
                  <p:cNvSpPr/>
                  <p:nvPr/>
                </p:nvSpPr>
                <p:spPr bwMode="auto">
                  <a:xfrm>
                    <a:off x="5331640" y="434305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45" name="Oval 244"/>
                  <p:cNvSpPr/>
                  <p:nvPr/>
                </p:nvSpPr>
                <p:spPr bwMode="auto">
                  <a:xfrm>
                    <a:off x="2436483" y="434305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</p:grpSp>
          <p:grpSp>
            <p:nvGrpSpPr>
              <p:cNvPr id="108825" name="Group 162"/>
              <p:cNvGrpSpPr>
                <a:grpSpLocks/>
              </p:cNvGrpSpPr>
              <p:nvPr/>
            </p:nvGrpSpPr>
            <p:grpSpPr bwMode="auto">
              <a:xfrm>
                <a:off x="4876800" y="381000"/>
                <a:ext cx="4419600" cy="3505200"/>
                <a:chOff x="685800" y="381000"/>
                <a:chExt cx="7467600" cy="5640388"/>
              </a:xfrm>
            </p:grpSpPr>
            <p:cxnSp>
              <p:nvCxnSpPr>
                <p:cNvPr id="108860" name="Straight Connector 3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094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861" name="Straight Connector 3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562894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862" name="Straight Connector 3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009106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863" name="Straight Connector 3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456906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864" name="Straight Connector 3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-1104899" y="3238500"/>
                  <a:ext cx="5562600" cy="3175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108865" name="Group 202"/>
                <p:cNvGrpSpPr>
                  <a:grpSpLocks/>
                </p:cNvGrpSpPr>
                <p:nvPr/>
              </p:nvGrpSpPr>
              <p:grpSpPr bwMode="auto">
                <a:xfrm>
                  <a:off x="685800" y="43434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887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26" name="Oval 225"/>
                  <p:cNvSpPr/>
                  <p:nvPr/>
                </p:nvSpPr>
                <p:spPr bwMode="auto">
                  <a:xfrm>
                    <a:off x="1218613" y="434274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27" name="Oval 226"/>
                  <p:cNvSpPr/>
                  <p:nvPr/>
                </p:nvSpPr>
                <p:spPr bwMode="auto">
                  <a:xfrm>
                    <a:off x="3883829" y="434274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28" name="Oval 227"/>
                  <p:cNvSpPr/>
                  <p:nvPr/>
                </p:nvSpPr>
                <p:spPr bwMode="auto">
                  <a:xfrm>
                    <a:off x="6784210" y="434274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29" name="Oval 228"/>
                  <p:cNvSpPr/>
                  <p:nvPr/>
                </p:nvSpPr>
                <p:spPr bwMode="auto">
                  <a:xfrm>
                    <a:off x="5331406" y="434274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30" name="Oval 229"/>
                  <p:cNvSpPr/>
                  <p:nvPr/>
                </p:nvSpPr>
                <p:spPr bwMode="auto">
                  <a:xfrm>
                    <a:off x="2436249" y="434274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8866" name="Group 203"/>
                <p:cNvGrpSpPr>
                  <a:grpSpLocks/>
                </p:cNvGrpSpPr>
                <p:nvPr/>
              </p:nvGrpSpPr>
              <p:grpSpPr bwMode="auto">
                <a:xfrm>
                  <a:off x="685800" y="3810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881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20" name="Oval 219"/>
                  <p:cNvSpPr/>
                  <p:nvPr/>
                </p:nvSpPr>
                <p:spPr bwMode="auto">
                  <a:xfrm>
                    <a:off x="1218613" y="434340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21" name="Oval 220"/>
                  <p:cNvSpPr/>
                  <p:nvPr/>
                </p:nvSpPr>
                <p:spPr bwMode="auto">
                  <a:xfrm>
                    <a:off x="3883829" y="434340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22" name="Oval 221"/>
                  <p:cNvSpPr/>
                  <p:nvPr/>
                </p:nvSpPr>
                <p:spPr bwMode="auto">
                  <a:xfrm>
                    <a:off x="6784210" y="434340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23" name="Oval 222"/>
                  <p:cNvSpPr/>
                  <p:nvPr/>
                </p:nvSpPr>
                <p:spPr bwMode="auto">
                  <a:xfrm>
                    <a:off x="5331406" y="434340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24" name="Oval 223"/>
                  <p:cNvSpPr/>
                  <p:nvPr/>
                </p:nvSpPr>
                <p:spPr bwMode="auto">
                  <a:xfrm>
                    <a:off x="2436249" y="434340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8867" name="Group 204"/>
                <p:cNvGrpSpPr>
                  <a:grpSpLocks/>
                </p:cNvGrpSpPr>
                <p:nvPr/>
              </p:nvGrpSpPr>
              <p:grpSpPr bwMode="auto">
                <a:xfrm>
                  <a:off x="685800" y="17526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875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14" name="Oval 213"/>
                  <p:cNvSpPr/>
                  <p:nvPr/>
                </p:nvSpPr>
                <p:spPr bwMode="auto">
                  <a:xfrm>
                    <a:off x="1218613" y="434559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15" name="Oval 214"/>
                  <p:cNvSpPr/>
                  <p:nvPr/>
                </p:nvSpPr>
                <p:spPr bwMode="auto">
                  <a:xfrm>
                    <a:off x="3883829" y="434559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16" name="Oval 215"/>
                  <p:cNvSpPr/>
                  <p:nvPr/>
                </p:nvSpPr>
                <p:spPr bwMode="auto">
                  <a:xfrm>
                    <a:off x="6784210" y="434559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17" name="Oval 216"/>
                  <p:cNvSpPr/>
                  <p:nvPr/>
                </p:nvSpPr>
                <p:spPr bwMode="auto">
                  <a:xfrm>
                    <a:off x="5331406" y="434559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18" name="Oval 217"/>
                  <p:cNvSpPr/>
                  <p:nvPr/>
                </p:nvSpPr>
                <p:spPr bwMode="auto">
                  <a:xfrm>
                    <a:off x="2436249" y="434559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8868" name="Group 205"/>
                <p:cNvGrpSpPr>
                  <a:grpSpLocks/>
                </p:cNvGrpSpPr>
                <p:nvPr/>
              </p:nvGrpSpPr>
              <p:grpSpPr bwMode="auto">
                <a:xfrm>
                  <a:off x="685800" y="31242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869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208" name="Oval 207"/>
                  <p:cNvSpPr/>
                  <p:nvPr/>
                </p:nvSpPr>
                <p:spPr bwMode="auto">
                  <a:xfrm>
                    <a:off x="1218613" y="434294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09" name="Oval 208"/>
                  <p:cNvSpPr/>
                  <p:nvPr/>
                </p:nvSpPr>
                <p:spPr bwMode="auto">
                  <a:xfrm>
                    <a:off x="3883829" y="434294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10" name="Oval 209"/>
                  <p:cNvSpPr/>
                  <p:nvPr/>
                </p:nvSpPr>
                <p:spPr bwMode="auto">
                  <a:xfrm>
                    <a:off x="6784210" y="434294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11" name="Oval 210"/>
                  <p:cNvSpPr/>
                  <p:nvPr/>
                </p:nvSpPr>
                <p:spPr bwMode="auto">
                  <a:xfrm>
                    <a:off x="5331406" y="434294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12" name="Oval 211"/>
                  <p:cNvSpPr/>
                  <p:nvPr/>
                </p:nvSpPr>
                <p:spPr bwMode="auto">
                  <a:xfrm>
                    <a:off x="2436249" y="434294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</p:grpSp>
          <p:grpSp>
            <p:nvGrpSpPr>
              <p:cNvPr id="108826" name="Group 163"/>
              <p:cNvGrpSpPr>
                <a:grpSpLocks/>
              </p:cNvGrpSpPr>
              <p:nvPr/>
            </p:nvGrpSpPr>
            <p:grpSpPr bwMode="auto">
              <a:xfrm>
                <a:off x="4876800" y="3657600"/>
                <a:ext cx="4419600" cy="3505200"/>
                <a:chOff x="685800" y="381000"/>
                <a:chExt cx="7467600" cy="5640388"/>
              </a:xfrm>
            </p:grpSpPr>
            <p:cxnSp>
              <p:nvCxnSpPr>
                <p:cNvPr id="108827" name="Straight Connector 38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15094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828" name="Straight Connector 37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1562894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829" name="Straight Connector 3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3009106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830" name="Straight Connector 35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4456906" y="3237706"/>
                  <a:ext cx="5562600" cy="1588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08831" name="Straight Connector 34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-1104899" y="3238500"/>
                  <a:ext cx="5562600" cy="3175"/>
                </a:xfrm>
                <a:prstGeom prst="line">
                  <a:avLst/>
                </a:prstGeom>
                <a:noFill/>
                <a:ln w="5715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grpSp>
              <p:nvGrpSpPr>
                <p:cNvPr id="108832" name="Group 169"/>
                <p:cNvGrpSpPr>
                  <a:grpSpLocks/>
                </p:cNvGrpSpPr>
                <p:nvPr/>
              </p:nvGrpSpPr>
              <p:grpSpPr bwMode="auto">
                <a:xfrm>
                  <a:off x="685800" y="43434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854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93" name="Oval 192"/>
                  <p:cNvSpPr/>
                  <p:nvPr/>
                </p:nvSpPr>
                <p:spPr bwMode="auto">
                  <a:xfrm>
                    <a:off x="1218613" y="434285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94" name="Oval 193"/>
                  <p:cNvSpPr/>
                  <p:nvPr/>
                </p:nvSpPr>
                <p:spPr bwMode="auto">
                  <a:xfrm>
                    <a:off x="3883829" y="4342852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95" name="Oval 194"/>
                  <p:cNvSpPr/>
                  <p:nvPr/>
                </p:nvSpPr>
                <p:spPr bwMode="auto">
                  <a:xfrm>
                    <a:off x="6784210" y="434285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96" name="Oval 195"/>
                  <p:cNvSpPr/>
                  <p:nvPr/>
                </p:nvSpPr>
                <p:spPr bwMode="auto">
                  <a:xfrm>
                    <a:off x="5331406" y="434285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97" name="Oval 196"/>
                  <p:cNvSpPr/>
                  <p:nvPr/>
                </p:nvSpPr>
                <p:spPr bwMode="auto">
                  <a:xfrm>
                    <a:off x="2436249" y="4342852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8833" name="Group 170"/>
                <p:cNvGrpSpPr>
                  <a:grpSpLocks/>
                </p:cNvGrpSpPr>
                <p:nvPr/>
              </p:nvGrpSpPr>
              <p:grpSpPr bwMode="auto">
                <a:xfrm>
                  <a:off x="685800" y="3810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848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87" name="Oval 186"/>
                  <p:cNvSpPr/>
                  <p:nvPr/>
                </p:nvSpPr>
                <p:spPr bwMode="auto">
                  <a:xfrm>
                    <a:off x="1218613" y="434351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88" name="Oval 187"/>
                  <p:cNvSpPr/>
                  <p:nvPr/>
                </p:nvSpPr>
                <p:spPr bwMode="auto">
                  <a:xfrm>
                    <a:off x="3883829" y="4343510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89" name="Oval 188"/>
                  <p:cNvSpPr/>
                  <p:nvPr/>
                </p:nvSpPr>
                <p:spPr bwMode="auto">
                  <a:xfrm>
                    <a:off x="6784210" y="434351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90" name="Oval 189"/>
                  <p:cNvSpPr/>
                  <p:nvPr/>
                </p:nvSpPr>
                <p:spPr bwMode="auto">
                  <a:xfrm>
                    <a:off x="5331406" y="434351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91" name="Oval 190"/>
                  <p:cNvSpPr/>
                  <p:nvPr/>
                </p:nvSpPr>
                <p:spPr bwMode="auto">
                  <a:xfrm>
                    <a:off x="2436249" y="4343510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8834" name="Group 171"/>
                <p:cNvGrpSpPr>
                  <a:grpSpLocks/>
                </p:cNvGrpSpPr>
                <p:nvPr/>
              </p:nvGrpSpPr>
              <p:grpSpPr bwMode="auto">
                <a:xfrm>
                  <a:off x="685800" y="17526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842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81" name="Oval 180"/>
                  <p:cNvSpPr/>
                  <p:nvPr/>
                </p:nvSpPr>
                <p:spPr bwMode="auto">
                  <a:xfrm>
                    <a:off x="1218613" y="434570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82" name="Oval 181"/>
                  <p:cNvSpPr/>
                  <p:nvPr/>
                </p:nvSpPr>
                <p:spPr bwMode="auto">
                  <a:xfrm>
                    <a:off x="3883829" y="4345701"/>
                    <a:ext cx="914533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83" name="Oval 182"/>
                  <p:cNvSpPr/>
                  <p:nvPr/>
                </p:nvSpPr>
                <p:spPr bwMode="auto">
                  <a:xfrm>
                    <a:off x="6784210" y="434570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84" name="Oval 183"/>
                  <p:cNvSpPr/>
                  <p:nvPr/>
                </p:nvSpPr>
                <p:spPr bwMode="auto">
                  <a:xfrm>
                    <a:off x="5331406" y="434570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85" name="Oval 184"/>
                  <p:cNvSpPr/>
                  <p:nvPr/>
                </p:nvSpPr>
                <p:spPr bwMode="auto">
                  <a:xfrm>
                    <a:off x="2436249" y="4345701"/>
                    <a:ext cx="914537" cy="914248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  <p:grpSp>
              <p:nvGrpSpPr>
                <p:cNvPr id="108835" name="Group 172"/>
                <p:cNvGrpSpPr>
                  <a:grpSpLocks/>
                </p:cNvGrpSpPr>
                <p:nvPr/>
              </p:nvGrpSpPr>
              <p:grpSpPr bwMode="auto">
                <a:xfrm>
                  <a:off x="685800" y="3124200"/>
                  <a:ext cx="7467600" cy="914400"/>
                  <a:chOff x="685800" y="4343400"/>
                  <a:chExt cx="7467600" cy="914400"/>
                </a:xfrm>
              </p:grpSpPr>
              <p:cxnSp>
                <p:nvCxnSpPr>
                  <p:cNvPr id="108836" name="Straight Connector 13"/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685800" y="4800600"/>
                    <a:ext cx="7467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sp>
                <p:nvSpPr>
                  <p:cNvPr id="175" name="Oval 174"/>
                  <p:cNvSpPr/>
                  <p:nvPr/>
                </p:nvSpPr>
                <p:spPr bwMode="auto">
                  <a:xfrm>
                    <a:off x="1218613" y="434305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76" name="Oval 175"/>
                  <p:cNvSpPr/>
                  <p:nvPr/>
                </p:nvSpPr>
                <p:spPr bwMode="auto">
                  <a:xfrm>
                    <a:off x="3883829" y="4343053"/>
                    <a:ext cx="914533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77" name="Oval 176"/>
                  <p:cNvSpPr/>
                  <p:nvPr/>
                </p:nvSpPr>
                <p:spPr bwMode="auto">
                  <a:xfrm>
                    <a:off x="6784210" y="434305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 dirty="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78" name="Oval 177"/>
                  <p:cNvSpPr/>
                  <p:nvPr/>
                </p:nvSpPr>
                <p:spPr bwMode="auto">
                  <a:xfrm>
                    <a:off x="5331406" y="434305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179" name="Oval 178"/>
                  <p:cNvSpPr/>
                  <p:nvPr/>
                </p:nvSpPr>
                <p:spPr bwMode="auto">
                  <a:xfrm>
                    <a:off x="2436249" y="4343053"/>
                    <a:ext cx="914537" cy="914245"/>
                  </a:xfrm>
                  <a:prstGeom prst="ellipse">
                    <a:avLst/>
                  </a:prstGeom>
                  <a:solidFill>
                    <a:srgbClr val="800000"/>
                  </a:solidFill>
                  <a:ln w="57150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/>
                  <a:lstStyle/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r>
                      <a: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rPr>
                      <a:t/>
                    </a: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  <a:p>
                    <a:pPr>
                      <a:defRPr/>
                    </a:pPr>
                    <a:endParaRPr lang="en-US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</p:grpSp>
          </p:grpSp>
        </p:grpSp>
        <p:grpSp>
          <p:nvGrpSpPr>
            <p:cNvPr id="108548" name="Group 4"/>
            <p:cNvGrpSpPr>
              <a:grpSpLocks/>
            </p:cNvGrpSpPr>
            <p:nvPr/>
          </p:nvGrpSpPr>
          <p:grpSpPr bwMode="auto">
            <a:xfrm>
              <a:off x="152400" y="3581400"/>
              <a:ext cx="8686800" cy="3581400"/>
              <a:chOff x="304800" y="228600"/>
              <a:chExt cx="8686800" cy="3581400"/>
            </a:xfrm>
          </p:grpSpPr>
          <p:grpSp>
            <p:nvGrpSpPr>
              <p:cNvPr id="108549" name="Group 296"/>
              <p:cNvGrpSpPr>
                <a:grpSpLocks/>
              </p:cNvGrpSpPr>
              <p:nvPr/>
            </p:nvGrpSpPr>
            <p:grpSpPr bwMode="auto">
              <a:xfrm>
                <a:off x="304800" y="228600"/>
                <a:ext cx="4419600" cy="3581400"/>
                <a:chOff x="685800" y="381000"/>
                <a:chExt cx="8610600" cy="6781800"/>
              </a:xfrm>
            </p:grpSpPr>
            <p:grpSp>
              <p:nvGrpSpPr>
                <p:cNvPr id="108687" name="Group 297"/>
                <p:cNvGrpSpPr>
                  <a:grpSpLocks/>
                </p:cNvGrpSpPr>
                <p:nvPr/>
              </p:nvGrpSpPr>
              <p:grpSpPr bwMode="auto">
                <a:xfrm>
                  <a:off x="685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08790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791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792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793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794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08795" name="Group 405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817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429" name="Oval 428"/>
                    <p:cNvSpPr/>
                    <p:nvPr/>
                  </p:nvSpPr>
                  <p:spPr bwMode="auto">
                    <a:xfrm>
                      <a:off x="1218843" y="434274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30" name="Oval 429"/>
                    <p:cNvSpPr/>
                    <p:nvPr/>
                  </p:nvSpPr>
                  <p:spPr bwMode="auto">
                    <a:xfrm>
                      <a:off x="3884060" y="434274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31" name="Oval 430"/>
                    <p:cNvSpPr/>
                    <p:nvPr/>
                  </p:nvSpPr>
                  <p:spPr bwMode="auto">
                    <a:xfrm>
                      <a:off x="6784444" y="434274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32" name="Oval 431"/>
                    <p:cNvSpPr/>
                    <p:nvPr/>
                  </p:nvSpPr>
                  <p:spPr bwMode="auto">
                    <a:xfrm>
                      <a:off x="5331640" y="434274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33" name="Oval 432"/>
                    <p:cNvSpPr/>
                    <p:nvPr/>
                  </p:nvSpPr>
                  <p:spPr bwMode="auto">
                    <a:xfrm>
                      <a:off x="2436483" y="434274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796" name="Group 406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811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423" name="Oval 422"/>
                    <p:cNvSpPr/>
                    <p:nvPr/>
                  </p:nvSpPr>
                  <p:spPr bwMode="auto">
                    <a:xfrm>
                      <a:off x="1218843" y="434340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24" name="Oval 423"/>
                    <p:cNvSpPr/>
                    <p:nvPr/>
                  </p:nvSpPr>
                  <p:spPr bwMode="auto">
                    <a:xfrm>
                      <a:off x="3884060" y="434340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25" name="Oval 424"/>
                    <p:cNvSpPr/>
                    <p:nvPr/>
                  </p:nvSpPr>
                  <p:spPr bwMode="auto">
                    <a:xfrm>
                      <a:off x="6784444" y="434340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26" name="Oval 425"/>
                    <p:cNvSpPr/>
                    <p:nvPr/>
                  </p:nvSpPr>
                  <p:spPr bwMode="auto">
                    <a:xfrm>
                      <a:off x="5331640" y="434340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27" name="Oval 426"/>
                    <p:cNvSpPr/>
                    <p:nvPr/>
                  </p:nvSpPr>
                  <p:spPr bwMode="auto">
                    <a:xfrm>
                      <a:off x="2436483" y="434340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797" name="Group 407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805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417" name="Oval 416"/>
                    <p:cNvSpPr/>
                    <p:nvPr/>
                  </p:nvSpPr>
                  <p:spPr bwMode="auto">
                    <a:xfrm>
                      <a:off x="1218843" y="434559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18" name="Oval 417"/>
                    <p:cNvSpPr/>
                    <p:nvPr/>
                  </p:nvSpPr>
                  <p:spPr bwMode="auto">
                    <a:xfrm>
                      <a:off x="3884060" y="434559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19" name="Oval 418"/>
                    <p:cNvSpPr/>
                    <p:nvPr/>
                  </p:nvSpPr>
                  <p:spPr bwMode="auto">
                    <a:xfrm>
                      <a:off x="6784444" y="434559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20" name="Oval 419"/>
                    <p:cNvSpPr/>
                    <p:nvPr/>
                  </p:nvSpPr>
                  <p:spPr bwMode="auto">
                    <a:xfrm>
                      <a:off x="5331640" y="434559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21" name="Oval 420"/>
                    <p:cNvSpPr/>
                    <p:nvPr/>
                  </p:nvSpPr>
                  <p:spPr bwMode="auto">
                    <a:xfrm>
                      <a:off x="2436483" y="434559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798" name="Group 408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799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411" name="Oval 410"/>
                    <p:cNvSpPr/>
                    <p:nvPr/>
                  </p:nvSpPr>
                  <p:spPr bwMode="auto">
                    <a:xfrm>
                      <a:off x="1218843" y="434294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12" name="Oval 411"/>
                    <p:cNvSpPr/>
                    <p:nvPr/>
                  </p:nvSpPr>
                  <p:spPr bwMode="auto">
                    <a:xfrm>
                      <a:off x="3884060" y="434294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13" name="Oval 412"/>
                    <p:cNvSpPr/>
                    <p:nvPr/>
                  </p:nvSpPr>
                  <p:spPr bwMode="auto">
                    <a:xfrm>
                      <a:off x="6784444" y="434294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14" name="Oval 413"/>
                    <p:cNvSpPr/>
                    <p:nvPr/>
                  </p:nvSpPr>
                  <p:spPr bwMode="auto">
                    <a:xfrm>
                      <a:off x="5331640" y="434294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15" name="Oval 414"/>
                    <p:cNvSpPr/>
                    <p:nvPr/>
                  </p:nvSpPr>
                  <p:spPr bwMode="auto">
                    <a:xfrm>
                      <a:off x="2436483" y="434294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08688" name="Group 298"/>
                <p:cNvGrpSpPr>
                  <a:grpSpLocks/>
                </p:cNvGrpSpPr>
                <p:nvPr/>
              </p:nvGrpSpPr>
              <p:grpSpPr bwMode="auto">
                <a:xfrm>
                  <a:off x="685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08757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758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759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760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761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08762" name="Group 372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784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396" name="Oval 395"/>
                    <p:cNvSpPr/>
                    <p:nvPr/>
                  </p:nvSpPr>
                  <p:spPr bwMode="auto">
                    <a:xfrm>
                      <a:off x="1218843" y="434285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97" name="Oval 396"/>
                    <p:cNvSpPr/>
                    <p:nvPr/>
                  </p:nvSpPr>
                  <p:spPr bwMode="auto">
                    <a:xfrm>
                      <a:off x="3884060" y="434285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98" name="Oval 397"/>
                    <p:cNvSpPr/>
                    <p:nvPr/>
                  </p:nvSpPr>
                  <p:spPr bwMode="auto">
                    <a:xfrm>
                      <a:off x="6784444" y="434285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99" name="Oval 398"/>
                    <p:cNvSpPr/>
                    <p:nvPr/>
                  </p:nvSpPr>
                  <p:spPr bwMode="auto">
                    <a:xfrm>
                      <a:off x="5331640" y="434285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00" name="Oval 399"/>
                    <p:cNvSpPr/>
                    <p:nvPr/>
                  </p:nvSpPr>
                  <p:spPr bwMode="auto">
                    <a:xfrm>
                      <a:off x="2436483" y="434285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763" name="Group 373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778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390" name="Oval 389"/>
                    <p:cNvSpPr/>
                    <p:nvPr/>
                  </p:nvSpPr>
                  <p:spPr bwMode="auto">
                    <a:xfrm>
                      <a:off x="1218843" y="434351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91" name="Oval 390"/>
                    <p:cNvSpPr/>
                    <p:nvPr/>
                  </p:nvSpPr>
                  <p:spPr bwMode="auto">
                    <a:xfrm>
                      <a:off x="3884060" y="434351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92" name="Oval 391"/>
                    <p:cNvSpPr/>
                    <p:nvPr/>
                  </p:nvSpPr>
                  <p:spPr bwMode="auto">
                    <a:xfrm>
                      <a:off x="6784444" y="434351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93" name="Oval 392"/>
                    <p:cNvSpPr/>
                    <p:nvPr/>
                  </p:nvSpPr>
                  <p:spPr bwMode="auto">
                    <a:xfrm>
                      <a:off x="5331640" y="434351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94" name="Oval 393"/>
                    <p:cNvSpPr/>
                    <p:nvPr/>
                  </p:nvSpPr>
                  <p:spPr bwMode="auto">
                    <a:xfrm>
                      <a:off x="2436483" y="434351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764" name="Group 374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772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384" name="Oval 383"/>
                    <p:cNvSpPr/>
                    <p:nvPr/>
                  </p:nvSpPr>
                  <p:spPr bwMode="auto">
                    <a:xfrm>
                      <a:off x="1218843" y="434570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85" name="Oval 384"/>
                    <p:cNvSpPr/>
                    <p:nvPr/>
                  </p:nvSpPr>
                  <p:spPr bwMode="auto">
                    <a:xfrm>
                      <a:off x="3884060" y="434570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86" name="Oval 385"/>
                    <p:cNvSpPr/>
                    <p:nvPr/>
                  </p:nvSpPr>
                  <p:spPr bwMode="auto">
                    <a:xfrm>
                      <a:off x="6784444" y="434570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87" name="Oval 386"/>
                    <p:cNvSpPr/>
                    <p:nvPr/>
                  </p:nvSpPr>
                  <p:spPr bwMode="auto">
                    <a:xfrm>
                      <a:off x="5331640" y="434570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88" name="Oval 387"/>
                    <p:cNvSpPr/>
                    <p:nvPr/>
                  </p:nvSpPr>
                  <p:spPr bwMode="auto">
                    <a:xfrm>
                      <a:off x="2436483" y="434570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765" name="Group 375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766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378" name="Oval 377"/>
                    <p:cNvSpPr/>
                    <p:nvPr/>
                  </p:nvSpPr>
                  <p:spPr bwMode="auto">
                    <a:xfrm>
                      <a:off x="1218843" y="434305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79" name="Oval 378"/>
                    <p:cNvSpPr/>
                    <p:nvPr/>
                  </p:nvSpPr>
                  <p:spPr bwMode="auto">
                    <a:xfrm>
                      <a:off x="3884060" y="434305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80" name="Oval 379"/>
                    <p:cNvSpPr/>
                    <p:nvPr/>
                  </p:nvSpPr>
                  <p:spPr bwMode="auto">
                    <a:xfrm>
                      <a:off x="6784444" y="434305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81" name="Oval 380"/>
                    <p:cNvSpPr/>
                    <p:nvPr/>
                  </p:nvSpPr>
                  <p:spPr bwMode="auto">
                    <a:xfrm>
                      <a:off x="5331640" y="434305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82" name="Oval 381"/>
                    <p:cNvSpPr/>
                    <p:nvPr/>
                  </p:nvSpPr>
                  <p:spPr bwMode="auto">
                    <a:xfrm>
                      <a:off x="2436483" y="434305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08689" name="Group 299"/>
                <p:cNvGrpSpPr>
                  <a:grpSpLocks/>
                </p:cNvGrpSpPr>
                <p:nvPr/>
              </p:nvGrpSpPr>
              <p:grpSpPr bwMode="auto">
                <a:xfrm>
                  <a:off x="4876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08724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725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726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727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728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08729" name="Group 339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751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363" name="Oval 362"/>
                    <p:cNvSpPr/>
                    <p:nvPr/>
                  </p:nvSpPr>
                  <p:spPr bwMode="auto">
                    <a:xfrm>
                      <a:off x="1218613" y="434274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64" name="Oval 363"/>
                    <p:cNvSpPr/>
                    <p:nvPr/>
                  </p:nvSpPr>
                  <p:spPr bwMode="auto">
                    <a:xfrm>
                      <a:off x="3883829" y="434274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65" name="Oval 364"/>
                    <p:cNvSpPr/>
                    <p:nvPr/>
                  </p:nvSpPr>
                  <p:spPr bwMode="auto">
                    <a:xfrm>
                      <a:off x="6784210" y="434274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66" name="Oval 365"/>
                    <p:cNvSpPr/>
                    <p:nvPr/>
                  </p:nvSpPr>
                  <p:spPr bwMode="auto">
                    <a:xfrm>
                      <a:off x="5331406" y="434274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67" name="Oval 366"/>
                    <p:cNvSpPr/>
                    <p:nvPr/>
                  </p:nvSpPr>
                  <p:spPr bwMode="auto">
                    <a:xfrm>
                      <a:off x="2436249" y="434274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730" name="Group 340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745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357" name="Oval 356"/>
                    <p:cNvSpPr/>
                    <p:nvPr/>
                  </p:nvSpPr>
                  <p:spPr bwMode="auto">
                    <a:xfrm>
                      <a:off x="1218613" y="434340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58" name="Oval 357"/>
                    <p:cNvSpPr/>
                    <p:nvPr/>
                  </p:nvSpPr>
                  <p:spPr bwMode="auto">
                    <a:xfrm>
                      <a:off x="3883829" y="434340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59" name="Oval 358"/>
                    <p:cNvSpPr/>
                    <p:nvPr/>
                  </p:nvSpPr>
                  <p:spPr bwMode="auto">
                    <a:xfrm>
                      <a:off x="6784210" y="434340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60" name="Oval 359"/>
                    <p:cNvSpPr/>
                    <p:nvPr/>
                  </p:nvSpPr>
                  <p:spPr bwMode="auto">
                    <a:xfrm>
                      <a:off x="5331406" y="434340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61" name="Oval 360"/>
                    <p:cNvSpPr/>
                    <p:nvPr/>
                  </p:nvSpPr>
                  <p:spPr bwMode="auto">
                    <a:xfrm>
                      <a:off x="2436249" y="434340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731" name="Group 341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739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351" name="Oval 350"/>
                    <p:cNvSpPr/>
                    <p:nvPr/>
                  </p:nvSpPr>
                  <p:spPr bwMode="auto">
                    <a:xfrm>
                      <a:off x="1218613" y="434559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52" name="Oval 351"/>
                    <p:cNvSpPr/>
                    <p:nvPr/>
                  </p:nvSpPr>
                  <p:spPr bwMode="auto">
                    <a:xfrm>
                      <a:off x="3883829" y="434559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53" name="Oval 352"/>
                    <p:cNvSpPr/>
                    <p:nvPr/>
                  </p:nvSpPr>
                  <p:spPr bwMode="auto">
                    <a:xfrm>
                      <a:off x="6784210" y="434559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54" name="Oval 353"/>
                    <p:cNvSpPr/>
                    <p:nvPr/>
                  </p:nvSpPr>
                  <p:spPr bwMode="auto">
                    <a:xfrm>
                      <a:off x="5331406" y="434559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55" name="Oval 354"/>
                    <p:cNvSpPr/>
                    <p:nvPr/>
                  </p:nvSpPr>
                  <p:spPr bwMode="auto">
                    <a:xfrm>
                      <a:off x="2436249" y="434559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732" name="Group 342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733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345" name="Oval 344"/>
                    <p:cNvSpPr/>
                    <p:nvPr/>
                  </p:nvSpPr>
                  <p:spPr bwMode="auto">
                    <a:xfrm>
                      <a:off x="1218613" y="434294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46" name="Oval 345"/>
                    <p:cNvSpPr/>
                    <p:nvPr/>
                  </p:nvSpPr>
                  <p:spPr bwMode="auto">
                    <a:xfrm>
                      <a:off x="3883829" y="434294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47" name="Oval 346"/>
                    <p:cNvSpPr/>
                    <p:nvPr/>
                  </p:nvSpPr>
                  <p:spPr bwMode="auto">
                    <a:xfrm>
                      <a:off x="6784210" y="434294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48" name="Oval 347"/>
                    <p:cNvSpPr/>
                    <p:nvPr/>
                  </p:nvSpPr>
                  <p:spPr bwMode="auto">
                    <a:xfrm>
                      <a:off x="5331406" y="434294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49" name="Oval 348"/>
                    <p:cNvSpPr/>
                    <p:nvPr/>
                  </p:nvSpPr>
                  <p:spPr bwMode="auto">
                    <a:xfrm>
                      <a:off x="2436249" y="434294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08690" name="Group 300"/>
                <p:cNvGrpSpPr>
                  <a:grpSpLocks/>
                </p:cNvGrpSpPr>
                <p:nvPr/>
              </p:nvGrpSpPr>
              <p:grpSpPr bwMode="auto">
                <a:xfrm>
                  <a:off x="4876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08691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692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693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694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695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08696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718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330" name="Oval 329"/>
                    <p:cNvSpPr/>
                    <p:nvPr/>
                  </p:nvSpPr>
                  <p:spPr bwMode="auto">
                    <a:xfrm>
                      <a:off x="1218613" y="434285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31" name="Oval 330"/>
                    <p:cNvSpPr/>
                    <p:nvPr/>
                  </p:nvSpPr>
                  <p:spPr bwMode="auto">
                    <a:xfrm>
                      <a:off x="3883829" y="434285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32" name="Oval 331"/>
                    <p:cNvSpPr/>
                    <p:nvPr/>
                  </p:nvSpPr>
                  <p:spPr bwMode="auto">
                    <a:xfrm>
                      <a:off x="6784210" y="434285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33" name="Oval 332"/>
                    <p:cNvSpPr/>
                    <p:nvPr/>
                  </p:nvSpPr>
                  <p:spPr bwMode="auto">
                    <a:xfrm>
                      <a:off x="5331406" y="434285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34" name="Oval 333"/>
                    <p:cNvSpPr/>
                    <p:nvPr/>
                  </p:nvSpPr>
                  <p:spPr bwMode="auto">
                    <a:xfrm>
                      <a:off x="2436249" y="434285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697" name="Group 307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712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324" name="Oval 323"/>
                    <p:cNvSpPr/>
                    <p:nvPr/>
                  </p:nvSpPr>
                  <p:spPr bwMode="auto">
                    <a:xfrm>
                      <a:off x="1218613" y="434351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25" name="Oval 324"/>
                    <p:cNvSpPr/>
                    <p:nvPr/>
                  </p:nvSpPr>
                  <p:spPr bwMode="auto">
                    <a:xfrm>
                      <a:off x="3883829" y="434351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26" name="Oval 325"/>
                    <p:cNvSpPr/>
                    <p:nvPr/>
                  </p:nvSpPr>
                  <p:spPr bwMode="auto">
                    <a:xfrm>
                      <a:off x="6784210" y="434351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27" name="Oval 326"/>
                    <p:cNvSpPr/>
                    <p:nvPr/>
                  </p:nvSpPr>
                  <p:spPr bwMode="auto">
                    <a:xfrm>
                      <a:off x="5331406" y="434351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28" name="Oval 327"/>
                    <p:cNvSpPr/>
                    <p:nvPr/>
                  </p:nvSpPr>
                  <p:spPr bwMode="auto">
                    <a:xfrm>
                      <a:off x="2436249" y="434351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698" name="Group 308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706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318" name="Oval 317"/>
                    <p:cNvSpPr/>
                    <p:nvPr/>
                  </p:nvSpPr>
                  <p:spPr bwMode="auto">
                    <a:xfrm>
                      <a:off x="1218613" y="434570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19" name="Oval 318"/>
                    <p:cNvSpPr/>
                    <p:nvPr/>
                  </p:nvSpPr>
                  <p:spPr bwMode="auto">
                    <a:xfrm>
                      <a:off x="3883829" y="434570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20" name="Oval 319"/>
                    <p:cNvSpPr/>
                    <p:nvPr/>
                  </p:nvSpPr>
                  <p:spPr bwMode="auto">
                    <a:xfrm>
                      <a:off x="6784210" y="434570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21" name="Oval 320"/>
                    <p:cNvSpPr/>
                    <p:nvPr/>
                  </p:nvSpPr>
                  <p:spPr bwMode="auto">
                    <a:xfrm>
                      <a:off x="5331406" y="434570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22" name="Oval 321"/>
                    <p:cNvSpPr/>
                    <p:nvPr/>
                  </p:nvSpPr>
                  <p:spPr bwMode="auto">
                    <a:xfrm>
                      <a:off x="2436249" y="434570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699" name="Group 309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700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312" name="Oval 311"/>
                    <p:cNvSpPr/>
                    <p:nvPr/>
                  </p:nvSpPr>
                  <p:spPr bwMode="auto">
                    <a:xfrm>
                      <a:off x="1218613" y="434305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13" name="Oval 312"/>
                    <p:cNvSpPr/>
                    <p:nvPr/>
                  </p:nvSpPr>
                  <p:spPr bwMode="auto">
                    <a:xfrm>
                      <a:off x="3883829" y="434305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14" name="Oval 313"/>
                    <p:cNvSpPr/>
                    <p:nvPr/>
                  </p:nvSpPr>
                  <p:spPr bwMode="auto">
                    <a:xfrm>
                      <a:off x="6784210" y="434305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15" name="Oval 314"/>
                    <p:cNvSpPr/>
                    <p:nvPr/>
                  </p:nvSpPr>
                  <p:spPr bwMode="auto">
                    <a:xfrm>
                      <a:off x="5331406" y="434305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16" name="Oval 315"/>
                    <p:cNvSpPr/>
                    <p:nvPr/>
                  </p:nvSpPr>
                  <p:spPr bwMode="auto">
                    <a:xfrm>
                      <a:off x="2436249" y="434305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</p:grpSp>
          <p:grpSp>
            <p:nvGrpSpPr>
              <p:cNvPr id="108550" name="Group 433"/>
              <p:cNvGrpSpPr>
                <a:grpSpLocks/>
              </p:cNvGrpSpPr>
              <p:nvPr/>
            </p:nvGrpSpPr>
            <p:grpSpPr bwMode="auto">
              <a:xfrm>
                <a:off x="4572000" y="228600"/>
                <a:ext cx="4419600" cy="3581400"/>
                <a:chOff x="685800" y="381000"/>
                <a:chExt cx="8610600" cy="6781800"/>
              </a:xfrm>
            </p:grpSpPr>
            <p:grpSp>
              <p:nvGrpSpPr>
                <p:cNvPr id="108551" name="Group 434"/>
                <p:cNvGrpSpPr>
                  <a:grpSpLocks/>
                </p:cNvGrpSpPr>
                <p:nvPr/>
              </p:nvGrpSpPr>
              <p:grpSpPr bwMode="auto">
                <a:xfrm>
                  <a:off x="685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08654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655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656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657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658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08659" name="Group 542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681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66" name="Oval 565"/>
                    <p:cNvSpPr/>
                    <p:nvPr/>
                  </p:nvSpPr>
                  <p:spPr bwMode="auto">
                    <a:xfrm>
                      <a:off x="1218843" y="434274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67" name="Oval 566"/>
                    <p:cNvSpPr/>
                    <p:nvPr/>
                  </p:nvSpPr>
                  <p:spPr bwMode="auto">
                    <a:xfrm>
                      <a:off x="3884060" y="434274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68" name="Oval 567"/>
                    <p:cNvSpPr/>
                    <p:nvPr/>
                  </p:nvSpPr>
                  <p:spPr bwMode="auto">
                    <a:xfrm>
                      <a:off x="6784444" y="434274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69" name="Oval 568"/>
                    <p:cNvSpPr/>
                    <p:nvPr/>
                  </p:nvSpPr>
                  <p:spPr bwMode="auto">
                    <a:xfrm>
                      <a:off x="5331640" y="434274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70" name="Oval 569"/>
                    <p:cNvSpPr/>
                    <p:nvPr/>
                  </p:nvSpPr>
                  <p:spPr bwMode="auto">
                    <a:xfrm>
                      <a:off x="2436483" y="434274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660" name="Group 543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675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60" name="Oval 559"/>
                    <p:cNvSpPr/>
                    <p:nvPr/>
                  </p:nvSpPr>
                  <p:spPr bwMode="auto">
                    <a:xfrm>
                      <a:off x="1218843" y="434340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61" name="Oval 560"/>
                    <p:cNvSpPr/>
                    <p:nvPr/>
                  </p:nvSpPr>
                  <p:spPr bwMode="auto">
                    <a:xfrm>
                      <a:off x="3884060" y="434340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62" name="Oval 561"/>
                    <p:cNvSpPr/>
                    <p:nvPr/>
                  </p:nvSpPr>
                  <p:spPr bwMode="auto">
                    <a:xfrm>
                      <a:off x="6784444" y="434340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63" name="Oval 562"/>
                    <p:cNvSpPr/>
                    <p:nvPr/>
                  </p:nvSpPr>
                  <p:spPr bwMode="auto">
                    <a:xfrm>
                      <a:off x="5331640" y="434340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64" name="Oval 563"/>
                    <p:cNvSpPr/>
                    <p:nvPr/>
                  </p:nvSpPr>
                  <p:spPr bwMode="auto">
                    <a:xfrm>
                      <a:off x="2436483" y="434340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661" name="Group 544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669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54" name="Oval 553"/>
                    <p:cNvSpPr/>
                    <p:nvPr/>
                  </p:nvSpPr>
                  <p:spPr bwMode="auto">
                    <a:xfrm>
                      <a:off x="1218843" y="434559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55" name="Oval 554"/>
                    <p:cNvSpPr/>
                    <p:nvPr/>
                  </p:nvSpPr>
                  <p:spPr bwMode="auto">
                    <a:xfrm>
                      <a:off x="3884060" y="434559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56" name="Oval 555"/>
                    <p:cNvSpPr/>
                    <p:nvPr/>
                  </p:nvSpPr>
                  <p:spPr bwMode="auto">
                    <a:xfrm>
                      <a:off x="6784444" y="434559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57" name="Oval 556"/>
                    <p:cNvSpPr/>
                    <p:nvPr/>
                  </p:nvSpPr>
                  <p:spPr bwMode="auto">
                    <a:xfrm>
                      <a:off x="5331640" y="434559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58" name="Oval 557"/>
                    <p:cNvSpPr/>
                    <p:nvPr/>
                  </p:nvSpPr>
                  <p:spPr bwMode="auto">
                    <a:xfrm>
                      <a:off x="2436483" y="434559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662" name="Group 545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663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48" name="Oval 547"/>
                    <p:cNvSpPr/>
                    <p:nvPr/>
                  </p:nvSpPr>
                  <p:spPr bwMode="auto">
                    <a:xfrm>
                      <a:off x="1218843" y="434294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49" name="Oval 548"/>
                    <p:cNvSpPr/>
                    <p:nvPr/>
                  </p:nvSpPr>
                  <p:spPr bwMode="auto">
                    <a:xfrm>
                      <a:off x="3884060" y="434294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50" name="Oval 549"/>
                    <p:cNvSpPr/>
                    <p:nvPr/>
                  </p:nvSpPr>
                  <p:spPr bwMode="auto">
                    <a:xfrm>
                      <a:off x="6784444" y="434294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51" name="Oval 550"/>
                    <p:cNvSpPr/>
                    <p:nvPr/>
                  </p:nvSpPr>
                  <p:spPr bwMode="auto">
                    <a:xfrm>
                      <a:off x="5331640" y="434294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52" name="Oval 551"/>
                    <p:cNvSpPr/>
                    <p:nvPr/>
                  </p:nvSpPr>
                  <p:spPr bwMode="auto">
                    <a:xfrm>
                      <a:off x="2436483" y="434294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08552" name="Group 435"/>
                <p:cNvGrpSpPr>
                  <a:grpSpLocks/>
                </p:cNvGrpSpPr>
                <p:nvPr/>
              </p:nvGrpSpPr>
              <p:grpSpPr bwMode="auto">
                <a:xfrm>
                  <a:off x="685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08621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622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623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624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625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08626" name="Group 509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648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33" name="Oval 532"/>
                    <p:cNvSpPr/>
                    <p:nvPr/>
                  </p:nvSpPr>
                  <p:spPr bwMode="auto">
                    <a:xfrm>
                      <a:off x="1218843" y="434285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34" name="Oval 533"/>
                    <p:cNvSpPr/>
                    <p:nvPr/>
                  </p:nvSpPr>
                  <p:spPr bwMode="auto">
                    <a:xfrm>
                      <a:off x="3884060" y="434285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35" name="Oval 534"/>
                    <p:cNvSpPr/>
                    <p:nvPr/>
                  </p:nvSpPr>
                  <p:spPr bwMode="auto">
                    <a:xfrm>
                      <a:off x="6784444" y="434285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36" name="Oval 535"/>
                    <p:cNvSpPr/>
                    <p:nvPr/>
                  </p:nvSpPr>
                  <p:spPr bwMode="auto">
                    <a:xfrm>
                      <a:off x="5331640" y="434285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37" name="Oval 536"/>
                    <p:cNvSpPr/>
                    <p:nvPr/>
                  </p:nvSpPr>
                  <p:spPr bwMode="auto">
                    <a:xfrm>
                      <a:off x="2436483" y="434285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627" name="Group 510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642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27" name="Oval 526"/>
                    <p:cNvSpPr/>
                    <p:nvPr/>
                  </p:nvSpPr>
                  <p:spPr bwMode="auto">
                    <a:xfrm>
                      <a:off x="1218843" y="434351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28" name="Oval 527"/>
                    <p:cNvSpPr/>
                    <p:nvPr/>
                  </p:nvSpPr>
                  <p:spPr bwMode="auto">
                    <a:xfrm>
                      <a:off x="3884060" y="434351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29" name="Oval 528"/>
                    <p:cNvSpPr/>
                    <p:nvPr/>
                  </p:nvSpPr>
                  <p:spPr bwMode="auto">
                    <a:xfrm>
                      <a:off x="6784444" y="434351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30" name="Oval 529"/>
                    <p:cNvSpPr/>
                    <p:nvPr/>
                  </p:nvSpPr>
                  <p:spPr bwMode="auto">
                    <a:xfrm>
                      <a:off x="5331640" y="434351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31" name="Oval 530"/>
                    <p:cNvSpPr/>
                    <p:nvPr/>
                  </p:nvSpPr>
                  <p:spPr bwMode="auto">
                    <a:xfrm>
                      <a:off x="2436483" y="434351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628" name="Group 511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636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21" name="Oval 520"/>
                    <p:cNvSpPr/>
                    <p:nvPr/>
                  </p:nvSpPr>
                  <p:spPr bwMode="auto">
                    <a:xfrm>
                      <a:off x="1218843" y="434570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22" name="Oval 521"/>
                    <p:cNvSpPr/>
                    <p:nvPr/>
                  </p:nvSpPr>
                  <p:spPr bwMode="auto">
                    <a:xfrm>
                      <a:off x="3884060" y="434570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23" name="Oval 522"/>
                    <p:cNvSpPr/>
                    <p:nvPr/>
                  </p:nvSpPr>
                  <p:spPr bwMode="auto">
                    <a:xfrm>
                      <a:off x="6784444" y="434570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24" name="Oval 523"/>
                    <p:cNvSpPr/>
                    <p:nvPr/>
                  </p:nvSpPr>
                  <p:spPr bwMode="auto">
                    <a:xfrm>
                      <a:off x="5331640" y="434570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25" name="Oval 524"/>
                    <p:cNvSpPr/>
                    <p:nvPr/>
                  </p:nvSpPr>
                  <p:spPr bwMode="auto">
                    <a:xfrm>
                      <a:off x="2436483" y="434570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629" name="Group 512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630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15" name="Oval 514"/>
                    <p:cNvSpPr/>
                    <p:nvPr/>
                  </p:nvSpPr>
                  <p:spPr bwMode="auto">
                    <a:xfrm>
                      <a:off x="1218843" y="434305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16" name="Oval 515"/>
                    <p:cNvSpPr/>
                    <p:nvPr/>
                  </p:nvSpPr>
                  <p:spPr bwMode="auto">
                    <a:xfrm>
                      <a:off x="3884060" y="434305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17" name="Oval 516"/>
                    <p:cNvSpPr/>
                    <p:nvPr/>
                  </p:nvSpPr>
                  <p:spPr bwMode="auto">
                    <a:xfrm>
                      <a:off x="6784444" y="434305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18" name="Oval 517"/>
                    <p:cNvSpPr/>
                    <p:nvPr/>
                  </p:nvSpPr>
                  <p:spPr bwMode="auto">
                    <a:xfrm>
                      <a:off x="5331640" y="434305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19" name="Oval 518"/>
                    <p:cNvSpPr/>
                    <p:nvPr/>
                  </p:nvSpPr>
                  <p:spPr bwMode="auto">
                    <a:xfrm>
                      <a:off x="2436483" y="434305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08553" name="Group 436"/>
                <p:cNvGrpSpPr>
                  <a:grpSpLocks/>
                </p:cNvGrpSpPr>
                <p:nvPr/>
              </p:nvGrpSpPr>
              <p:grpSpPr bwMode="auto">
                <a:xfrm>
                  <a:off x="4876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08588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589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590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591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592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08593" name="Group 476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615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00" name="Oval 499"/>
                    <p:cNvSpPr/>
                    <p:nvPr/>
                  </p:nvSpPr>
                  <p:spPr bwMode="auto">
                    <a:xfrm>
                      <a:off x="1218613" y="434274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01" name="Oval 500"/>
                    <p:cNvSpPr/>
                    <p:nvPr/>
                  </p:nvSpPr>
                  <p:spPr bwMode="auto">
                    <a:xfrm>
                      <a:off x="3883829" y="434274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02" name="Oval 501"/>
                    <p:cNvSpPr/>
                    <p:nvPr/>
                  </p:nvSpPr>
                  <p:spPr bwMode="auto">
                    <a:xfrm>
                      <a:off x="6784210" y="434274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03" name="Oval 502"/>
                    <p:cNvSpPr/>
                    <p:nvPr/>
                  </p:nvSpPr>
                  <p:spPr bwMode="auto">
                    <a:xfrm>
                      <a:off x="5331406" y="434274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04" name="Oval 503"/>
                    <p:cNvSpPr/>
                    <p:nvPr/>
                  </p:nvSpPr>
                  <p:spPr bwMode="auto">
                    <a:xfrm>
                      <a:off x="2436249" y="434274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594" name="Group 477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609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494" name="Oval 493"/>
                    <p:cNvSpPr/>
                    <p:nvPr/>
                  </p:nvSpPr>
                  <p:spPr bwMode="auto">
                    <a:xfrm>
                      <a:off x="1218613" y="434340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95" name="Oval 494"/>
                    <p:cNvSpPr/>
                    <p:nvPr/>
                  </p:nvSpPr>
                  <p:spPr bwMode="auto">
                    <a:xfrm>
                      <a:off x="3883829" y="434340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96" name="Oval 495"/>
                    <p:cNvSpPr/>
                    <p:nvPr/>
                  </p:nvSpPr>
                  <p:spPr bwMode="auto">
                    <a:xfrm>
                      <a:off x="6784210" y="434340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97" name="Oval 496"/>
                    <p:cNvSpPr/>
                    <p:nvPr/>
                  </p:nvSpPr>
                  <p:spPr bwMode="auto">
                    <a:xfrm>
                      <a:off x="5331406" y="434340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98" name="Oval 497"/>
                    <p:cNvSpPr/>
                    <p:nvPr/>
                  </p:nvSpPr>
                  <p:spPr bwMode="auto">
                    <a:xfrm>
                      <a:off x="2436249" y="434340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595" name="Group 478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603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488" name="Oval 487"/>
                    <p:cNvSpPr/>
                    <p:nvPr/>
                  </p:nvSpPr>
                  <p:spPr bwMode="auto">
                    <a:xfrm>
                      <a:off x="1218613" y="434559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89" name="Oval 488"/>
                    <p:cNvSpPr/>
                    <p:nvPr/>
                  </p:nvSpPr>
                  <p:spPr bwMode="auto">
                    <a:xfrm>
                      <a:off x="3883829" y="434559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90" name="Oval 489"/>
                    <p:cNvSpPr/>
                    <p:nvPr/>
                  </p:nvSpPr>
                  <p:spPr bwMode="auto">
                    <a:xfrm>
                      <a:off x="6784210" y="434559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91" name="Oval 490"/>
                    <p:cNvSpPr/>
                    <p:nvPr/>
                  </p:nvSpPr>
                  <p:spPr bwMode="auto">
                    <a:xfrm>
                      <a:off x="5331406" y="434559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92" name="Oval 491"/>
                    <p:cNvSpPr/>
                    <p:nvPr/>
                  </p:nvSpPr>
                  <p:spPr bwMode="auto">
                    <a:xfrm>
                      <a:off x="2436249" y="434559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596" name="Group 479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597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482" name="Oval 481"/>
                    <p:cNvSpPr/>
                    <p:nvPr/>
                  </p:nvSpPr>
                  <p:spPr bwMode="auto">
                    <a:xfrm>
                      <a:off x="1218613" y="434294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83" name="Oval 482"/>
                    <p:cNvSpPr/>
                    <p:nvPr/>
                  </p:nvSpPr>
                  <p:spPr bwMode="auto">
                    <a:xfrm>
                      <a:off x="3883829" y="434294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84" name="Oval 483"/>
                    <p:cNvSpPr/>
                    <p:nvPr/>
                  </p:nvSpPr>
                  <p:spPr bwMode="auto">
                    <a:xfrm>
                      <a:off x="6784210" y="434294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85" name="Oval 484"/>
                    <p:cNvSpPr/>
                    <p:nvPr/>
                  </p:nvSpPr>
                  <p:spPr bwMode="auto">
                    <a:xfrm>
                      <a:off x="5331406" y="434294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86" name="Oval 485"/>
                    <p:cNvSpPr/>
                    <p:nvPr/>
                  </p:nvSpPr>
                  <p:spPr bwMode="auto">
                    <a:xfrm>
                      <a:off x="2436249" y="434294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08554" name="Group 437"/>
                <p:cNvGrpSpPr>
                  <a:grpSpLocks/>
                </p:cNvGrpSpPr>
                <p:nvPr/>
              </p:nvGrpSpPr>
              <p:grpSpPr bwMode="auto">
                <a:xfrm>
                  <a:off x="4876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08555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556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557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558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8559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08560" name="Group 443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582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467" name="Oval 466"/>
                    <p:cNvSpPr/>
                    <p:nvPr/>
                  </p:nvSpPr>
                  <p:spPr bwMode="auto">
                    <a:xfrm>
                      <a:off x="1218613" y="434285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68" name="Oval 467"/>
                    <p:cNvSpPr/>
                    <p:nvPr/>
                  </p:nvSpPr>
                  <p:spPr bwMode="auto">
                    <a:xfrm>
                      <a:off x="3883829" y="4342852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69" name="Oval 468"/>
                    <p:cNvSpPr/>
                    <p:nvPr/>
                  </p:nvSpPr>
                  <p:spPr bwMode="auto">
                    <a:xfrm>
                      <a:off x="6784210" y="434285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70" name="Oval 469"/>
                    <p:cNvSpPr/>
                    <p:nvPr/>
                  </p:nvSpPr>
                  <p:spPr bwMode="auto">
                    <a:xfrm>
                      <a:off x="5331406" y="434285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71" name="Oval 470"/>
                    <p:cNvSpPr/>
                    <p:nvPr/>
                  </p:nvSpPr>
                  <p:spPr bwMode="auto">
                    <a:xfrm>
                      <a:off x="2436249" y="4342852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561" name="Group 444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576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461" name="Oval 460"/>
                    <p:cNvSpPr/>
                    <p:nvPr/>
                  </p:nvSpPr>
                  <p:spPr bwMode="auto">
                    <a:xfrm>
                      <a:off x="1218613" y="434351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62" name="Oval 461"/>
                    <p:cNvSpPr/>
                    <p:nvPr/>
                  </p:nvSpPr>
                  <p:spPr bwMode="auto">
                    <a:xfrm>
                      <a:off x="3883829" y="4343510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63" name="Oval 462"/>
                    <p:cNvSpPr/>
                    <p:nvPr/>
                  </p:nvSpPr>
                  <p:spPr bwMode="auto">
                    <a:xfrm>
                      <a:off x="6784210" y="434351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64" name="Oval 463"/>
                    <p:cNvSpPr/>
                    <p:nvPr/>
                  </p:nvSpPr>
                  <p:spPr bwMode="auto">
                    <a:xfrm>
                      <a:off x="5331406" y="434351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65" name="Oval 464"/>
                    <p:cNvSpPr/>
                    <p:nvPr/>
                  </p:nvSpPr>
                  <p:spPr bwMode="auto">
                    <a:xfrm>
                      <a:off x="2436249" y="4343510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562" name="Group 445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570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455" name="Oval 454"/>
                    <p:cNvSpPr/>
                    <p:nvPr/>
                  </p:nvSpPr>
                  <p:spPr bwMode="auto">
                    <a:xfrm>
                      <a:off x="1218613" y="434570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56" name="Oval 455"/>
                    <p:cNvSpPr/>
                    <p:nvPr/>
                  </p:nvSpPr>
                  <p:spPr bwMode="auto">
                    <a:xfrm>
                      <a:off x="3883829" y="4345701"/>
                      <a:ext cx="914533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57" name="Oval 456"/>
                    <p:cNvSpPr/>
                    <p:nvPr/>
                  </p:nvSpPr>
                  <p:spPr bwMode="auto">
                    <a:xfrm>
                      <a:off x="6784210" y="434570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58" name="Oval 457"/>
                    <p:cNvSpPr/>
                    <p:nvPr/>
                  </p:nvSpPr>
                  <p:spPr bwMode="auto">
                    <a:xfrm>
                      <a:off x="5331406" y="434570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59" name="Oval 458"/>
                    <p:cNvSpPr/>
                    <p:nvPr/>
                  </p:nvSpPr>
                  <p:spPr bwMode="auto">
                    <a:xfrm>
                      <a:off x="2436249" y="4345701"/>
                      <a:ext cx="914537" cy="914248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8563" name="Group 446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8564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449" name="Oval 448"/>
                    <p:cNvSpPr/>
                    <p:nvPr/>
                  </p:nvSpPr>
                  <p:spPr bwMode="auto">
                    <a:xfrm>
                      <a:off x="1218613" y="434305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50" name="Oval 449"/>
                    <p:cNvSpPr/>
                    <p:nvPr/>
                  </p:nvSpPr>
                  <p:spPr bwMode="auto">
                    <a:xfrm>
                      <a:off x="3883829" y="4343053"/>
                      <a:ext cx="914533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51" name="Oval 450"/>
                    <p:cNvSpPr/>
                    <p:nvPr/>
                  </p:nvSpPr>
                  <p:spPr bwMode="auto">
                    <a:xfrm>
                      <a:off x="6784210" y="434305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52" name="Oval 451"/>
                    <p:cNvSpPr/>
                    <p:nvPr/>
                  </p:nvSpPr>
                  <p:spPr bwMode="auto">
                    <a:xfrm>
                      <a:off x="5331406" y="434305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53" name="Oval 452"/>
                    <p:cNvSpPr/>
                    <p:nvPr/>
                  </p:nvSpPr>
                  <p:spPr bwMode="auto">
                    <a:xfrm>
                      <a:off x="2436249" y="4343053"/>
                      <a:ext cx="914537" cy="914245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</p:grp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69" name="Group 6"/>
          <p:cNvGrpSpPr>
            <a:grpSpLocks/>
          </p:cNvGrpSpPr>
          <p:nvPr/>
        </p:nvGrpSpPr>
        <p:grpSpPr bwMode="auto">
          <a:xfrm>
            <a:off x="152400" y="76200"/>
            <a:ext cx="8763000" cy="3352800"/>
            <a:chOff x="152400" y="76200"/>
            <a:chExt cx="8763000" cy="3352800"/>
          </a:xfrm>
        </p:grpSpPr>
        <p:grpSp>
          <p:nvGrpSpPr>
            <p:cNvPr id="145487" name="Group 5"/>
            <p:cNvGrpSpPr>
              <a:grpSpLocks/>
            </p:cNvGrpSpPr>
            <p:nvPr/>
          </p:nvGrpSpPr>
          <p:grpSpPr bwMode="auto">
            <a:xfrm>
              <a:off x="152400" y="76200"/>
              <a:ext cx="4419600" cy="3352800"/>
              <a:chOff x="152400" y="76200"/>
              <a:chExt cx="8686800" cy="7086600"/>
            </a:xfrm>
          </p:grpSpPr>
          <p:grpSp>
            <p:nvGrpSpPr>
              <p:cNvPr id="146038" name="Group 3"/>
              <p:cNvGrpSpPr>
                <a:grpSpLocks/>
              </p:cNvGrpSpPr>
              <p:nvPr/>
            </p:nvGrpSpPr>
            <p:grpSpPr bwMode="auto">
              <a:xfrm>
                <a:off x="152400" y="76200"/>
                <a:ext cx="4419600" cy="3581400"/>
                <a:chOff x="685800" y="381000"/>
                <a:chExt cx="8610600" cy="6781800"/>
              </a:xfrm>
            </p:grpSpPr>
            <p:grpSp>
              <p:nvGrpSpPr>
                <p:cNvPr id="146451" name="Group 1"/>
                <p:cNvGrpSpPr>
                  <a:grpSpLocks/>
                </p:cNvGrpSpPr>
                <p:nvPr/>
              </p:nvGrpSpPr>
              <p:grpSpPr bwMode="auto">
                <a:xfrm>
                  <a:off x="685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46554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555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556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557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558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46559" name="Group 2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581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" name="Oval 14"/>
                    <p:cNvSpPr/>
                    <p:nvPr/>
                  </p:nvSpPr>
                  <p:spPr bwMode="auto">
                    <a:xfrm>
                      <a:off x="1219925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" name="Oval 15"/>
                    <p:cNvSpPr/>
                    <p:nvPr/>
                  </p:nvSpPr>
                  <p:spPr bwMode="auto">
                    <a:xfrm>
                      <a:off x="3890548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7" name="Oval 16"/>
                    <p:cNvSpPr/>
                    <p:nvPr/>
                  </p:nvSpPr>
                  <p:spPr bwMode="auto">
                    <a:xfrm>
                      <a:off x="6776879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8" name="Oval 17"/>
                    <p:cNvSpPr/>
                    <p:nvPr/>
                  </p:nvSpPr>
                  <p:spPr bwMode="auto">
                    <a:xfrm>
                      <a:off x="5338851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" name="Oval 18"/>
                    <p:cNvSpPr/>
                    <p:nvPr/>
                  </p:nvSpPr>
                  <p:spPr bwMode="auto">
                    <a:xfrm>
                      <a:off x="2442252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560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575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38" name="Oval 37"/>
                    <p:cNvSpPr/>
                    <p:nvPr/>
                  </p:nvSpPr>
                  <p:spPr bwMode="auto">
                    <a:xfrm>
                      <a:off x="1219925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39" name="Oval 38"/>
                    <p:cNvSpPr/>
                    <p:nvPr/>
                  </p:nvSpPr>
                  <p:spPr bwMode="auto">
                    <a:xfrm>
                      <a:off x="3890548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0" name="Oval 39"/>
                    <p:cNvSpPr/>
                    <p:nvPr/>
                  </p:nvSpPr>
                  <p:spPr bwMode="auto">
                    <a:xfrm>
                      <a:off x="6776879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1" name="Oval 40"/>
                    <p:cNvSpPr/>
                    <p:nvPr/>
                  </p:nvSpPr>
                  <p:spPr bwMode="auto">
                    <a:xfrm>
                      <a:off x="5338851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2" name="Oval 41"/>
                    <p:cNvSpPr/>
                    <p:nvPr/>
                  </p:nvSpPr>
                  <p:spPr bwMode="auto">
                    <a:xfrm>
                      <a:off x="2442252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561" name="Group 42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569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45" name="Oval 44"/>
                    <p:cNvSpPr/>
                    <p:nvPr/>
                  </p:nvSpPr>
                  <p:spPr bwMode="auto">
                    <a:xfrm>
                      <a:off x="1219925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6" name="Oval 45"/>
                    <p:cNvSpPr/>
                    <p:nvPr/>
                  </p:nvSpPr>
                  <p:spPr bwMode="auto">
                    <a:xfrm>
                      <a:off x="3890548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7" name="Oval 46"/>
                    <p:cNvSpPr/>
                    <p:nvPr/>
                  </p:nvSpPr>
                  <p:spPr bwMode="auto">
                    <a:xfrm>
                      <a:off x="6776879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8" name="Oval 47"/>
                    <p:cNvSpPr/>
                    <p:nvPr/>
                  </p:nvSpPr>
                  <p:spPr bwMode="auto">
                    <a:xfrm>
                      <a:off x="5338851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49" name="Oval 48"/>
                    <p:cNvSpPr/>
                    <p:nvPr/>
                  </p:nvSpPr>
                  <p:spPr bwMode="auto">
                    <a:xfrm>
                      <a:off x="2442252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562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563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52" name="Oval 51"/>
                    <p:cNvSpPr/>
                    <p:nvPr/>
                  </p:nvSpPr>
                  <p:spPr bwMode="auto">
                    <a:xfrm>
                      <a:off x="1219925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3" name="Oval 52"/>
                    <p:cNvSpPr/>
                    <p:nvPr/>
                  </p:nvSpPr>
                  <p:spPr bwMode="auto">
                    <a:xfrm>
                      <a:off x="3890548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4" name="Oval 53"/>
                    <p:cNvSpPr/>
                    <p:nvPr/>
                  </p:nvSpPr>
                  <p:spPr bwMode="auto">
                    <a:xfrm>
                      <a:off x="6776879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5" name="Oval 54"/>
                    <p:cNvSpPr/>
                    <p:nvPr/>
                  </p:nvSpPr>
                  <p:spPr bwMode="auto">
                    <a:xfrm>
                      <a:off x="5338851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56" name="Oval 55"/>
                    <p:cNvSpPr/>
                    <p:nvPr/>
                  </p:nvSpPr>
                  <p:spPr bwMode="auto">
                    <a:xfrm>
                      <a:off x="2442252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46452" name="Group 56"/>
                <p:cNvGrpSpPr>
                  <a:grpSpLocks/>
                </p:cNvGrpSpPr>
                <p:nvPr/>
              </p:nvGrpSpPr>
              <p:grpSpPr bwMode="auto">
                <a:xfrm>
                  <a:off x="685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46521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522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523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524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525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46526" name="Group 62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548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86" name="Oval 85"/>
                    <p:cNvSpPr/>
                    <p:nvPr/>
                  </p:nvSpPr>
                  <p:spPr bwMode="auto">
                    <a:xfrm>
                      <a:off x="1219925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7" name="Oval 86"/>
                    <p:cNvSpPr/>
                    <p:nvPr/>
                  </p:nvSpPr>
                  <p:spPr bwMode="auto">
                    <a:xfrm>
                      <a:off x="3890548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8" name="Oval 87"/>
                    <p:cNvSpPr/>
                    <p:nvPr/>
                  </p:nvSpPr>
                  <p:spPr bwMode="auto">
                    <a:xfrm>
                      <a:off x="6776879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9" name="Oval 88"/>
                    <p:cNvSpPr/>
                    <p:nvPr/>
                  </p:nvSpPr>
                  <p:spPr bwMode="auto">
                    <a:xfrm>
                      <a:off x="5338851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0" name="Oval 89"/>
                    <p:cNvSpPr/>
                    <p:nvPr/>
                  </p:nvSpPr>
                  <p:spPr bwMode="auto">
                    <a:xfrm>
                      <a:off x="2442252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527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542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80" name="Oval 79"/>
                    <p:cNvSpPr/>
                    <p:nvPr/>
                  </p:nvSpPr>
                  <p:spPr bwMode="auto">
                    <a:xfrm>
                      <a:off x="1219925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1" name="Oval 80"/>
                    <p:cNvSpPr/>
                    <p:nvPr/>
                  </p:nvSpPr>
                  <p:spPr bwMode="auto">
                    <a:xfrm>
                      <a:off x="3890548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2" name="Oval 81"/>
                    <p:cNvSpPr/>
                    <p:nvPr/>
                  </p:nvSpPr>
                  <p:spPr bwMode="auto">
                    <a:xfrm>
                      <a:off x="6776879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3" name="Oval 82"/>
                    <p:cNvSpPr/>
                    <p:nvPr/>
                  </p:nvSpPr>
                  <p:spPr bwMode="auto">
                    <a:xfrm>
                      <a:off x="5338851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4" name="Oval 83"/>
                    <p:cNvSpPr/>
                    <p:nvPr/>
                  </p:nvSpPr>
                  <p:spPr bwMode="auto">
                    <a:xfrm>
                      <a:off x="2442252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528" name="Group 64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536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74" name="Oval 73"/>
                    <p:cNvSpPr/>
                    <p:nvPr/>
                  </p:nvSpPr>
                  <p:spPr bwMode="auto">
                    <a:xfrm>
                      <a:off x="1219925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75" name="Oval 74"/>
                    <p:cNvSpPr/>
                    <p:nvPr/>
                  </p:nvSpPr>
                  <p:spPr bwMode="auto">
                    <a:xfrm>
                      <a:off x="3890548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76" name="Oval 75"/>
                    <p:cNvSpPr/>
                    <p:nvPr/>
                  </p:nvSpPr>
                  <p:spPr bwMode="auto">
                    <a:xfrm>
                      <a:off x="6776879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77" name="Oval 76"/>
                    <p:cNvSpPr/>
                    <p:nvPr/>
                  </p:nvSpPr>
                  <p:spPr bwMode="auto">
                    <a:xfrm>
                      <a:off x="5338851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78" name="Oval 77"/>
                    <p:cNvSpPr/>
                    <p:nvPr/>
                  </p:nvSpPr>
                  <p:spPr bwMode="auto">
                    <a:xfrm>
                      <a:off x="2442252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529" name="Group 65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530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68" name="Oval 67"/>
                    <p:cNvSpPr/>
                    <p:nvPr/>
                  </p:nvSpPr>
                  <p:spPr bwMode="auto">
                    <a:xfrm>
                      <a:off x="1219925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69" name="Oval 68"/>
                    <p:cNvSpPr/>
                    <p:nvPr/>
                  </p:nvSpPr>
                  <p:spPr bwMode="auto">
                    <a:xfrm>
                      <a:off x="3890548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 bwMode="auto">
                    <a:xfrm>
                      <a:off x="6776879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71" name="Oval 70"/>
                    <p:cNvSpPr/>
                    <p:nvPr/>
                  </p:nvSpPr>
                  <p:spPr bwMode="auto">
                    <a:xfrm>
                      <a:off x="5338851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72" name="Oval 71"/>
                    <p:cNvSpPr/>
                    <p:nvPr/>
                  </p:nvSpPr>
                  <p:spPr bwMode="auto">
                    <a:xfrm>
                      <a:off x="2442252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46453" name="Group 124"/>
                <p:cNvGrpSpPr>
                  <a:grpSpLocks/>
                </p:cNvGrpSpPr>
                <p:nvPr/>
              </p:nvGrpSpPr>
              <p:grpSpPr bwMode="auto">
                <a:xfrm>
                  <a:off x="4876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46488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489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490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491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492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46493" name="Group 130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515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4" name="Oval 153"/>
                    <p:cNvSpPr/>
                    <p:nvPr/>
                  </p:nvSpPr>
                  <p:spPr bwMode="auto">
                    <a:xfrm>
                      <a:off x="1215732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5" name="Oval 154"/>
                    <p:cNvSpPr/>
                    <p:nvPr/>
                  </p:nvSpPr>
                  <p:spPr bwMode="auto">
                    <a:xfrm>
                      <a:off x="3886355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6" name="Oval 155"/>
                    <p:cNvSpPr/>
                    <p:nvPr/>
                  </p:nvSpPr>
                  <p:spPr bwMode="auto">
                    <a:xfrm>
                      <a:off x="6772680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7" name="Oval 156"/>
                    <p:cNvSpPr/>
                    <p:nvPr/>
                  </p:nvSpPr>
                  <p:spPr bwMode="auto">
                    <a:xfrm>
                      <a:off x="5334652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8" name="Oval 157"/>
                    <p:cNvSpPr/>
                    <p:nvPr/>
                  </p:nvSpPr>
                  <p:spPr bwMode="auto">
                    <a:xfrm>
                      <a:off x="2438052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494" name="Group 131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509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48" name="Oval 147"/>
                    <p:cNvSpPr/>
                    <p:nvPr/>
                  </p:nvSpPr>
                  <p:spPr bwMode="auto">
                    <a:xfrm>
                      <a:off x="1215732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9" name="Oval 148"/>
                    <p:cNvSpPr/>
                    <p:nvPr/>
                  </p:nvSpPr>
                  <p:spPr bwMode="auto">
                    <a:xfrm>
                      <a:off x="3886355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0" name="Oval 149"/>
                    <p:cNvSpPr/>
                    <p:nvPr/>
                  </p:nvSpPr>
                  <p:spPr bwMode="auto">
                    <a:xfrm>
                      <a:off x="6772680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1" name="Oval 150"/>
                    <p:cNvSpPr/>
                    <p:nvPr/>
                  </p:nvSpPr>
                  <p:spPr bwMode="auto">
                    <a:xfrm>
                      <a:off x="5334652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2" name="Oval 151"/>
                    <p:cNvSpPr/>
                    <p:nvPr/>
                  </p:nvSpPr>
                  <p:spPr bwMode="auto">
                    <a:xfrm>
                      <a:off x="2438052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495" name="Group 132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503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42" name="Oval 141"/>
                    <p:cNvSpPr/>
                    <p:nvPr/>
                  </p:nvSpPr>
                  <p:spPr bwMode="auto">
                    <a:xfrm>
                      <a:off x="1215732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3" name="Oval 142"/>
                    <p:cNvSpPr/>
                    <p:nvPr/>
                  </p:nvSpPr>
                  <p:spPr bwMode="auto">
                    <a:xfrm>
                      <a:off x="3886355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4" name="Oval 143"/>
                    <p:cNvSpPr/>
                    <p:nvPr/>
                  </p:nvSpPr>
                  <p:spPr bwMode="auto">
                    <a:xfrm>
                      <a:off x="6772680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5" name="Oval 144"/>
                    <p:cNvSpPr/>
                    <p:nvPr/>
                  </p:nvSpPr>
                  <p:spPr bwMode="auto">
                    <a:xfrm>
                      <a:off x="5334652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6" name="Oval 145"/>
                    <p:cNvSpPr/>
                    <p:nvPr/>
                  </p:nvSpPr>
                  <p:spPr bwMode="auto">
                    <a:xfrm>
                      <a:off x="2438052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496" name="Group 133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497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36" name="Oval 135"/>
                    <p:cNvSpPr/>
                    <p:nvPr/>
                  </p:nvSpPr>
                  <p:spPr bwMode="auto">
                    <a:xfrm>
                      <a:off x="1215732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37" name="Oval 136"/>
                    <p:cNvSpPr/>
                    <p:nvPr/>
                  </p:nvSpPr>
                  <p:spPr bwMode="auto">
                    <a:xfrm>
                      <a:off x="3886355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38" name="Oval 137"/>
                    <p:cNvSpPr/>
                    <p:nvPr/>
                  </p:nvSpPr>
                  <p:spPr bwMode="auto">
                    <a:xfrm>
                      <a:off x="6772680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39" name="Oval 138"/>
                    <p:cNvSpPr/>
                    <p:nvPr/>
                  </p:nvSpPr>
                  <p:spPr bwMode="auto">
                    <a:xfrm>
                      <a:off x="5334652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0" name="Oval 139"/>
                    <p:cNvSpPr/>
                    <p:nvPr/>
                  </p:nvSpPr>
                  <p:spPr bwMode="auto">
                    <a:xfrm>
                      <a:off x="2438052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46454" name="Group 90"/>
                <p:cNvGrpSpPr>
                  <a:grpSpLocks/>
                </p:cNvGrpSpPr>
                <p:nvPr/>
              </p:nvGrpSpPr>
              <p:grpSpPr bwMode="auto">
                <a:xfrm>
                  <a:off x="4876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46455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456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457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458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459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46460" name="Group 96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482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20" name="Oval 119"/>
                    <p:cNvSpPr/>
                    <p:nvPr/>
                  </p:nvSpPr>
                  <p:spPr bwMode="auto">
                    <a:xfrm>
                      <a:off x="1215732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21" name="Oval 120"/>
                    <p:cNvSpPr/>
                    <p:nvPr/>
                  </p:nvSpPr>
                  <p:spPr bwMode="auto">
                    <a:xfrm>
                      <a:off x="3886355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22" name="Oval 121"/>
                    <p:cNvSpPr/>
                    <p:nvPr/>
                  </p:nvSpPr>
                  <p:spPr bwMode="auto">
                    <a:xfrm>
                      <a:off x="6772680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23" name="Oval 122"/>
                    <p:cNvSpPr/>
                    <p:nvPr/>
                  </p:nvSpPr>
                  <p:spPr bwMode="auto">
                    <a:xfrm>
                      <a:off x="5334652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24" name="Oval 123"/>
                    <p:cNvSpPr/>
                    <p:nvPr/>
                  </p:nvSpPr>
                  <p:spPr bwMode="auto">
                    <a:xfrm>
                      <a:off x="2438052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461" name="Group 97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476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14" name="Oval 113"/>
                    <p:cNvSpPr/>
                    <p:nvPr/>
                  </p:nvSpPr>
                  <p:spPr bwMode="auto">
                    <a:xfrm>
                      <a:off x="1215732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5" name="Oval 114"/>
                    <p:cNvSpPr/>
                    <p:nvPr/>
                  </p:nvSpPr>
                  <p:spPr bwMode="auto">
                    <a:xfrm>
                      <a:off x="3886355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6" name="Oval 115"/>
                    <p:cNvSpPr/>
                    <p:nvPr/>
                  </p:nvSpPr>
                  <p:spPr bwMode="auto">
                    <a:xfrm>
                      <a:off x="6772680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7" name="Oval 116"/>
                    <p:cNvSpPr/>
                    <p:nvPr/>
                  </p:nvSpPr>
                  <p:spPr bwMode="auto">
                    <a:xfrm>
                      <a:off x="5334652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8" name="Oval 117"/>
                    <p:cNvSpPr/>
                    <p:nvPr/>
                  </p:nvSpPr>
                  <p:spPr bwMode="auto">
                    <a:xfrm>
                      <a:off x="2438052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462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470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08" name="Oval 107"/>
                    <p:cNvSpPr/>
                    <p:nvPr/>
                  </p:nvSpPr>
                  <p:spPr bwMode="auto">
                    <a:xfrm>
                      <a:off x="1215732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9" name="Oval 108"/>
                    <p:cNvSpPr/>
                    <p:nvPr/>
                  </p:nvSpPr>
                  <p:spPr bwMode="auto">
                    <a:xfrm>
                      <a:off x="3886355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0" name="Oval 109"/>
                    <p:cNvSpPr/>
                    <p:nvPr/>
                  </p:nvSpPr>
                  <p:spPr bwMode="auto">
                    <a:xfrm>
                      <a:off x="6772680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1" name="Oval 110"/>
                    <p:cNvSpPr/>
                    <p:nvPr/>
                  </p:nvSpPr>
                  <p:spPr bwMode="auto">
                    <a:xfrm>
                      <a:off x="5334652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2" name="Oval 111"/>
                    <p:cNvSpPr/>
                    <p:nvPr/>
                  </p:nvSpPr>
                  <p:spPr bwMode="auto">
                    <a:xfrm>
                      <a:off x="2438052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463" name="Group 99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464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02" name="Oval 101"/>
                    <p:cNvSpPr/>
                    <p:nvPr/>
                  </p:nvSpPr>
                  <p:spPr bwMode="auto">
                    <a:xfrm>
                      <a:off x="1215732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3" name="Oval 102"/>
                    <p:cNvSpPr/>
                    <p:nvPr/>
                  </p:nvSpPr>
                  <p:spPr bwMode="auto">
                    <a:xfrm>
                      <a:off x="3886355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4" name="Oval 103"/>
                    <p:cNvSpPr/>
                    <p:nvPr/>
                  </p:nvSpPr>
                  <p:spPr bwMode="auto">
                    <a:xfrm>
                      <a:off x="6772680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5" name="Oval 104"/>
                    <p:cNvSpPr/>
                    <p:nvPr/>
                  </p:nvSpPr>
                  <p:spPr bwMode="auto">
                    <a:xfrm>
                      <a:off x="5334652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6" name="Oval 105"/>
                    <p:cNvSpPr/>
                    <p:nvPr/>
                  </p:nvSpPr>
                  <p:spPr bwMode="auto">
                    <a:xfrm>
                      <a:off x="2438052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</p:grpSp>
          <p:grpSp>
            <p:nvGrpSpPr>
              <p:cNvPr id="146039" name="Group 159"/>
              <p:cNvGrpSpPr>
                <a:grpSpLocks/>
              </p:cNvGrpSpPr>
              <p:nvPr/>
            </p:nvGrpSpPr>
            <p:grpSpPr bwMode="auto">
              <a:xfrm>
                <a:off x="4419600" y="76200"/>
                <a:ext cx="4419600" cy="3581400"/>
                <a:chOff x="685800" y="381000"/>
                <a:chExt cx="8610600" cy="6781800"/>
              </a:xfrm>
            </p:grpSpPr>
            <p:grpSp>
              <p:nvGrpSpPr>
                <p:cNvPr id="146315" name="Group 160"/>
                <p:cNvGrpSpPr>
                  <a:grpSpLocks/>
                </p:cNvGrpSpPr>
                <p:nvPr/>
              </p:nvGrpSpPr>
              <p:grpSpPr bwMode="auto">
                <a:xfrm>
                  <a:off x="685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46418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419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420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421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422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46423" name="Group 268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445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92" name="Oval 291"/>
                    <p:cNvSpPr/>
                    <p:nvPr/>
                  </p:nvSpPr>
                  <p:spPr bwMode="auto">
                    <a:xfrm>
                      <a:off x="1224247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93" name="Oval 292"/>
                    <p:cNvSpPr/>
                    <p:nvPr/>
                  </p:nvSpPr>
                  <p:spPr bwMode="auto">
                    <a:xfrm>
                      <a:off x="3894870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94" name="Oval 293"/>
                    <p:cNvSpPr/>
                    <p:nvPr/>
                  </p:nvSpPr>
                  <p:spPr bwMode="auto">
                    <a:xfrm>
                      <a:off x="6781201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95" name="Oval 294"/>
                    <p:cNvSpPr/>
                    <p:nvPr/>
                  </p:nvSpPr>
                  <p:spPr bwMode="auto">
                    <a:xfrm>
                      <a:off x="5343173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96" name="Oval 295"/>
                    <p:cNvSpPr/>
                    <p:nvPr/>
                  </p:nvSpPr>
                  <p:spPr bwMode="auto">
                    <a:xfrm>
                      <a:off x="2446574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424" name="Group 269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439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86" name="Oval 285"/>
                    <p:cNvSpPr/>
                    <p:nvPr/>
                  </p:nvSpPr>
                  <p:spPr bwMode="auto">
                    <a:xfrm>
                      <a:off x="1224247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87" name="Oval 286"/>
                    <p:cNvSpPr/>
                    <p:nvPr/>
                  </p:nvSpPr>
                  <p:spPr bwMode="auto">
                    <a:xfrm>
                      <a:off x="3894870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88" name="Oval 287"/>
                    <p:cNvSpPr/>
                    <p:nvPr/>
                  </p:nvSpPr>
                  <p:spPr bwMode="auto">
                    <a:xfrm>
                      <a:off x="6781201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89" name="Oval 288"/>
                    <p:cNvSpPr/>
                    <p:nvPr/>
                  </p:nvSpPr>
                  <p:spPr bwMode="auto">
                    <a:xfrm>
                      <a:off x="5343173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90" name="Oval 289"/>
                    <p:cNvSpPr/>
                    <p:nvPr/>
                  </p:nvSpPr>
                  <p:spPr bwMode="auto">
                    <a:xfrm>
                      <a:off x="2446574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425" name="Group 270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433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80" name="Oval 279"/>
                    <p:cNvSpPr/>
                    <p:nvPr/>
                  </p:nvSpPr>
                  <p:spPr bwMode="auto">
                    <a:xfrm>
                      <a:off x="1224247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81" name="Oval 280"/>
                    <p:cNvSpPr/>
                    <p:nvPr/>
                  </p:nvSpPr>
                  <p:spPr bwMode="auto">
                    <a:xfrm>
                      <a:off x="3894870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82" name="Oval 281"/>
                    <p:cNvSpPr/>
                    <p:nvPr/>
                  </p:nvSpPr>
                  <p:spPr bwMode="auto">
                    <a:xfrm>
                      <a:off x="6781201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83" name="Oval 282"/>
                    <p:cNvSpPr/>
                    <p:nvPr/>
                  </p:nvSpPr>
                  <p:spPr bwMode="auto">
                    <a:xfrm>
                      <a:off x="5343173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84" name="Oval 283"/>
                    <p:cNvSpPr/>
                    <p:nvPr/>
                  </p:nvSpPr>
                  <p:spPr bwMode="auto">
                    <a:xfrm>
                      <a:off x="2446574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426" name="Group 271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427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74" name="Oval 273"/>
                    <p:cNvSpPr/>
                    <p:nvPr/>
                  </p:nvSpPr>
                  <p:spPr bwMode="auto">
                    <a:xfrm>
                      <a:off x="1224247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75" name="Oval 274"/>
                    <p:cNvSpPr/>
                    <p:nvPr/>
                  </p:nvSpPr>
                  <p:spPr bwMode="auto">
                    <a:xfrm>
                      <a:off x="3894870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76" name="Oval 275"/>
                    <p:cNvSpPr/>
                    <p:nvPr/>
                  </p:nvSpPr>
                  <p:spPr bwMode="auto">
                    <a:xfrm>
                      <a:off x="6781201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77" name="Oval 276"/>
                    <p:cNvSpPr/>
                    <p:nvPr/>
                  </p:nvSpPr>
                  <p:spPr bwMode="auto">
                    <a:xfrm>
                      <a:off x="5343173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78" name="Oval 277"/>
                    <p:cNvSpPr/>
                    <p:nvPr/>
                  </p:nvSpPr>
                  <p:spPr bwMode="auto">
                    <a:xfrm>
                      <a:off x="2446574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46316" name="Group 161"/>
                <p:cNvGrpSpPr>
                  <a:grpSpLocks/>
                </p:cNvGrpSpPr>
                <p:nvPr/>
              </p:nvGrpSpPr>
              <p:grpSpPr bwMode="auto">
                <a:xfrm>
                  <a:off x="685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46385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386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387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388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389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46390" name="Group 235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412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59" name="Oval 258"/>
                    <p:cNvSpPr/>
                    <p:nvPr/>
                  </p:nvSpPr>
                  <p:spPr bwMode="auto">
                    <a:xfrm>
                      <a:off x="1224247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60" name="Oval 259"/>
                    <p:cNvSpPr/>
                    <p:nvPr/>
                  </p:nvSpPr>
                  <p:spPr bwMode="auto">
                    <a:xfrm>
                      <a:off x="3894870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61" name="Oval 260"/>
                    <p:cNvSpPr/>
                    <p:nvPr/>
                  </p:nvSpPr>
                  <p:spPr bwMode="auto">
                    <a:xfrm>
                      <a:off x="6781201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62" name="Oval 261"/>
                    <p:cNvSpPr/>
                    <p:nvPr/>
                  </p:nvSpPr>
                  <p:spPr bwMode="auto">
                    <a:xfrm>
                      <a:off x="5343173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63" name="Oval 262"/>
                    <p:cNvSpPr/>
                    <p:nvPr/>
                  </p:nvSpPr>
                  <p:spPr bwMode="auto">
                    <a:xfrm>
                      <a:off x="2446574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391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406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53" name="Oval 252"/>
                    <p:cNvSpPr/>
                    <p:nvPr/>
                  </p:nvSpPr>
                  <p:spPr bwMode="auto">
                    <a:xfrm>
                      <a:off x="1224247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54" name="Oval 253"/>
                    <p:cNvSpPr/>
                    <p:nvPr/>
                  </p:nvSpPr>
                  <p:spPr bwMode="auto">
                    <a:xfrm>
                      <a:off x="3894870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55" name="Oval 254"/>
                    <p:cNvSpPr/>
                    <p:nvPr/>
                  </p:nvSpPr>
                  <p:spPr bwMode="auto">
                    <a:xfrm>
                      <a:off x="6781201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56" name="Oval 255"/>
                    <p:cNvSpPr/>
                    <p:nvPr/>
                  </p:nvSpPr>
                  <p:spPr bwMode="auto">
                    <a:xfrm>
                      <a:off x="5343173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57" name="Oval 256"/>
                    <p:cNvSpPr/>
                    <p:nvPr/>
                  </p:nvSpPr>
                  <p:spPr bwMode="auto">
                    <a:xfrm>
                      <a:off x="2446574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392" name="Group 237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400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47" name="Oval 246"/>
                    <p:cNvSpPr/>
                    <p:nvPr/>
                  </p:nvSpPr>
                  <p:spPr bwMode="auto">
                    <a:xfrm>
                      <a:off x="1224247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8" name="Oval 247"/>
                    <p:cNvSpPr/>
                    <p:nvPr/>
                  </p:nvSpPr>
                  <p:spPr bwMode="auto">
                    <a:xfrm>
                      <a:off x="3894870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9" name="Oval 248"/>
                    <p:cNvSpPr/>
                    <p:nvPr/>
                  </p:nvSpPr>
                  <p:spPr bwMode="auto">
                    <a:xfrm>
                      <a:off x="6781201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50" name="Oval 249"/>
                    <p:cNvSpPr/>
                    <p:nvPr/>
                  </p:nvSpPr>
                  <p:spPr bwMode="auto">
                    <a:xfrm>
                      <a:off x="5343173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51" name="Oval 250"/>
                    <p:cNvSpPr/>
                    <p:nvPr/>
                  </p:nvSpPr>
                  <p:spPr bwMode="auto">
                    <a:xfrm>
                      <a:off x="2446574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393" name="Group 238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394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41" name="Oval 240"/>
                    <p:cNvSpPr/>
                    <p:nvPr/>
                  </p:nvSpPr>
                  <p:spPr bwMode="auto">
                    <a:xfrm>
                      <a:off x="1224247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2" name="Oval 241"/>
                    <p:cNvSpPr/>
                    <p:nvPr/>
                  </p:nvSpPr>
                  <p:spPr bwMode="auto">
                    <a:xfrm>
                      <a:off x="3894870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3" name="Oval 242"/>
                    <p:cNvSpPr/>
                    <p:nvPr/>
                  </p:nvSpPr>
                  <p:spPr bwMode="auto">
                    <a:xfrm>
                      <a:off x="6781201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4" name="Oval 243"/>
                    <p:cNvSpPr/>
                    <p:nvPr/>
                  </p:nvSpPr>
                  <p:spPr bwMode="auto">
                    <a:xfrm>
                      <a:off x="5343173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45" name="Oval 244"/>
                    <p:cNvSpPr/>
                    <p:nvPr/>
                  </p:nvSpPr>
                  <p:spPr bwMode="auto">
                    <a:xfrm>
                      <a:off x="2446574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46317" name="Group 162"/>
                <p:cNvGrpSpPr>
                  <a:grpSpLocks/>
                </p:cNvGrpSpPr>
                <p:nvPr/>
              </p:nvGrpSpPr>
              <p:grpSpPr bwMode="auto">
                <a:xfrm>
                  <a:off x="4876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46352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353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354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355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356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46357" name="Group 202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379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26" name="Oval 225"/>
                    <p:cNvSpPr/>
                    <p:nvPr/>
                  </p:nvSpPr>
                  <p:spPr bwMode="auto">
                    <a:xfrm>
                      <a:off x="1220054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7" name="Oval 226"/>
                    <p:cNvSpPr/>
                    <p:nvPr/>
                  </p:nvSpPr>
                  <p:spPr bwMode="auto">
                    <a:xfrm>
                      <a:off x="3890677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8" name="Oval 227"/>
                    <p:cNvSpPr/>
                    <p:nvPr/>
                  </p:nvSpPr>
                  <p:spPr bwMode="auto">
                    <a:xfrm>
                      <a:off x="6777002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9" name="Oval 228"/>
                    <p:cNvSpPr/>
                    <p:nvPr/>
                  </p:nvSpPr>
                  <p:spPr bwMode="auto">
                    <a:xfrm>
                      <a:off x="5338974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30" name="Oval 229"/>
                    <p:cNvSpPr/>
                    <p:nvPr/>
                  </p:nvSpPr>
                  <p:spPr bwMode="auto">
                    <a:xfrm>
                      <a:off x="2442375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358" name="Group 203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373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20" name="Oval 219"/>
                    <p:cNvSpPr/>
                    <p:nvPr/>
                  </p:nvSpPr>
                  <p:spPr bwMode="auto">
                    <a:xfrm>
                      <a:off x="1220054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1" name="Oval 220"/>
                    <p:cNvSpPr/>
                    <p:nvPr/>
                  </p:nvSpPr>
                  <p:spPr bwMode="auto">
                    <a:xfrm>
                      <a:off x="3890677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2" name="Oval 221"/>
                    <p:cNvSpPr/>
                    <p:nvPr/>
                  </p:nvSpPr>
                  <p:spPr bwMode="auto">
                    <a:xfrm>
                      <a:off x="6777002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3" name="Oval 222"/>
                    <p:cNvSpPr/>
                    <p:nvPr/>
                  </p:nvSpPr>
                  <p:spPr bwMode="auto">
                    <a:xfrm>
                      <a:off x="5338974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4" name="Oval 223"/>
                    <p:cNvSpPr/>
                    <p:nvPr/>
                  </p:nvSpPr>
                  <p:spPr bwMode="auto">
                    <a:xfrm>
                      <a:off x="2442375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359" name="Group 204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367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14" name="Oval 213"/>
                    <p:cNvSpPr/>
                    <p:nvPr/>
                  </p:nvSpPr>
                  <p:spPr bwMode="auto">
                    <a:xfrm>
                      <a:off x="1220054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5" name="Oval 214"/>
                    <p:cNvSpPr/>
                    <p:nvPr/>
                  </p:nvSpPr>
                  <p:spPr bwMode="auto">
                    <a:xfrm>
                      <a:off x="3890677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6" name="Oval 215"/>
                    <p:cNvSpPr/>
                    <p:nvPr/>
                  </p:nvSpPr>
                  <p:spPr bwMode="auto">
                    <a:xfrm>
                      <a:off x="6777002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7" name="Oval 216"/>
                    <p:cNvSpPr/>
                    <p:nvPr/>
                  </p:nvSpPr>
                  <p:spPr bwMode="auto">
                    <a:xfrm>
                      <a:off x="5338974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8" name="Oval 217"/>
                    <p:cNvSpPr/>
                    <p:nvPr/>
                  </p:nvSpPr>
                  <p:spPr bwMode="auto">
                    <a:xfrm>
                      <a:off x="2442375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360" name="Group 205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361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08" name="Oval 207"/>
                    <p:cNvSpPr/>
                    <p:nvPr/>
                  </p:nvSpPr>
                  <p:spPr bwMode="auto">
                    <a:xfrm>
                      <a:off x="1220054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9" name="Oval 208"/>
                    <p:cNvSpPr/>
                    <p:nvPr/>
                  </p:nvSpPr>
                  <p:spPr bwMode="auto">
                    <a:xfrm>
                      <a:off x="3890677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0" name="Oval 209"/>
                    <p:cNvSpPr/>
                    <p:nvPr/>
                  </p:nvSpPr>
                  <p:spPr bwMode="auto">
                    <a:xfrm>
                      <a:off x="6777002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1" name="Oval 210"/>
                    <p:cNvSpPr/>
                    <p:nvPr/>
                  </p:nvSpPr>
                  <p:spPr bwMode="auto">
                    <a:xfrm>
                      <a:off x="5338974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2" name="Oval 211"/>
                    <p:cNvSpPr/>
                    <p:nvPr/>
                  </p:nvSpPr>
                  <p:spPr bwMode="auto">
                    <a:xfrm>
                      <a:off x="2442375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46318" name="Group 163"/>
                <p:cNvGrpSpPr>
                  <a:grpSpLocks/>
                </p:cNvGrpSpPr>
                <p:nvPr/>
              </p:nvGrpSpPr>
              <p:grpSpPr bwMode="auto">
                <a:xfrm>
                  <a:off x="4876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46319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320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321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322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323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46324" name="Group 169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346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93" name="Oval 192"/>
                    <p:cNvSpPr/>
                    <p:nvPr/>
                  </p:nvSpPr>
                  <p:spPr bwMode="auto">
                    <a:xfrm>
                      <a:off x="1220054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4" name="Oval 193"/>
                    <p:cNvSpPr/>
                    <p:nvPr/>
                  </p:nvSpPr>
                  <p:spPr bwMode="auto">
                    <a:xfrm>
                      <a:off x="3890677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5" name="Oval 194"/>
                    <p:cNvSpPr/>
                    <p:nvPr/>
                  </p:nvSpPr>
                  <p:spPr bwMode="auto">
                    <a:xfrm>
                      <a:off x="6777002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6" name="Oval 195"/>
                    <p:cNvSpPr/>
                    <p:nvPr/>
                  </p:nvSpPr>
                  <p:spPr bwMode="auto">
                    <a:xfrm>
                      <a:off x="5338974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7" name="Oval 196"/>
                    <p:cNvSpPr/>
                    <p:nvPr/>
                  </p:nvSpPr>
                  <p:spPr bwMode="auto">
                    <a:xfrm>
                      <a:off x="2442375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325" name="Group 170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340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87" name="Oval 186"/>
                    <p:cNvSpPr/>
                    <p:nvPr/>
                  </p:nvSpPr>
                  <p:spPr bwMode="auto">
                    <a:xfrm>
                      <a:off x="1220054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88" name="Oval 187"/>
                    <p:cNvSpPr/>
                    <p:nvPr/>
                  </p:nvSpPr>
                  <p:spPr bwMode="auto">
                    <a:xfrm>
                      <a:off x="3890677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89" name="Oval 188"/>
                    <p:cNvSpPr/>
                    <p:nvPr/>
                  </p:nvSpPr>
                  <p:spPr bwMode="auto">
                    <a:xfrm>
                      <a:off x="6777002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0" name="Oval 189"/>
                    <p:cNvSpPr/>
                    <p:nvPr/>
                  </p:nvSpPr>
                  <p:spPr bwMode="auto">
                    <a:xfrm>
                      <a:off x="5338974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1" name="Oval 190"/>
                    <p:cNvSpPr/>
                    <p:nvPr/>
                  </p:nvSpPr>
                  <p:spPr bwMode="auto">
                    <a:xfrm>
                      <a:off x="2442375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326" name="Group 171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334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81" name="Oval 180"/>
                    <p:cNvSpPr/>
                    <p:nvPr/>
                  </p:nvSpPr>
                  <p:spPr bwMode="auto">
                    <a:xfrm>
                      <a:off x="1220054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82" name="Oval 181"/>
                    <p:cNvSpPr/>
                    <p:nvPr/>
                  </p:nvSpPr>
                  <p:spPr bwMode="auto">
                    <a:xfrm>
                      <a:off x="3890677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83" name="Oval 182"/>
                    <p:cNvSpPr/>
                    <p:nvPr/>
                  </p:nvSpPr>
                  <p:spPr bwMode="auto">
                    <a:xfrm>
                      <a:off x="6777002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84" name="Oval 183"/>
                    <p:cNvSpPr/>
                    <p:nvPr/>
                  </p:nvSpPr>
                  <p:spPr bwMode="auto">
                    <a:xfrm>
                      <a:off x="5338974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85" name="Oval 184"/>
                    <p:cNvSpPr/>
                    <p:nvPr/>
                  </p:nvSpPr>
                  <p:spPr bwMode="auto">
                    <a:xfrm>
                      <a:off x="2442375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327" name="Group 172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328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75" name="Oval 174"/>
                    <p:cNvSpPr/>
                    <p:nvPr/>
                  </p:nvSpPr>
                  <p:spPr bwMode="auto">
                    <a:xfrm>
                      <a:off x="1220054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76" name="Oval 175"/>
                    <p:cNvSpPr/>
                    <p:nvPr/>
                  </p:nvSpPr>
                  <p:spPr bwMode="auto">
                    <a:xfrm>
                      <a:off x="3890677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77" name="Oval 176"/>
                    <p:cNvSpPr/>
                    <p:nvPr/>
                  </p:nvSpPr>
                  <p:spPr bwMode="auto">
                    <a:xfrm>
                      <a:off x="6777002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78" name="Oval 177"/>
                    <p:cNvSpPr/>
                    <p:nvPr/>
                  </p:nvSpPr>
                  <p:spPr bwMode="auto">
                    <a:xfrm>
                      <a:off x="5338974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79" name="Oval 178"/>
                    <p:cNvSpPr/>
                    <p:nvPr/>
                  </p:nvSpPr>
                  <p:spPr bwMode="auto">
                    <a:xfrm>
                      <a:off x="2442375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</p:grpSp>
          <p:grpSp>
            <p:nvGrpSpPr>
              <p:cNvPr id="146040" name="Group 4"/>
              <p:cNvGrpSpPr>
                <a:grpSpLocks/>
              </p:cNvGrpSpPr>
              <p:nvPr/>
            </p:nvGrpSpPr>
            <p:grpSpPr bwMode="auto">
              <a:xfrm>
                <a:off x="152400" y="3581400"/>
                <a:ext cx="8686800" cy="3581400"/>
                <a:chOff x="304800" y="228600"/>
                <a:chExt cx="8686800" cy="3581400"/>
              </a:xfrm>
            </p:grpSpPr>
            <p:grpSp>
              <p:nvGrpSpPr>
                <p:cNvPr id="146041" name="Group 296"/>
                <p:cNvGrpSpPr>
                  <a:grpSpLocks/>
                </p:cNvGrpSpPr>
                <p:nvPr/>
              </p:nvGrpSpPr>
              <p:grpSpPr bwMode="auto">
                <a:xfrm>
                  <a:off x="304800" y="228600"/>
                  <a:ext cx="4419600" cy="3581400"/>
                  <a:chOff x="685800" y="381000"/>
                  <a:chExt cx="8610600" cy="6781800"/>
                </a:xfrm>
              </p:grpSpPr>
              <p:grpSp>
                <p:nvGrpSpPr>
                  <p:cNvPr id="146179" name="Group 297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46282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283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284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285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286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46287" name="Group 40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309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429" name="Oval 428"/>
                      <p:cNvSpPr/>
                      <p:nvPr/>
                    </p:nvSpPr>
                    <p:spPr bwMode="auto">
                      <a:xfrm>
                        <a:off x="1219925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30" name="Oval 429"/>
                      <p:cNvSpPr/>
                      <p:nvPr/>
                    </p:nvSpPr>
                    <p:spPr bwMode="auto">
                      <a:xfrm>
                        <a:off x="3890548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31" name="Oval 430"/>
                      <p:cNvSpPr/>
                      <p:nvPr/>
                    </p:nvSpPr>
                    <p:spPr bwMode="auto">
                      <a:xfrm>
                        <a:off x="6776879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32" name="Oval 431"/>
                      <p:cNvSpPr/>
                      <p:nvPr/>
                    </p:nvSpPr>
                    <p:spPr bwMode="auto">
                      <a:xfrm>
                        <a:off x="5338851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33" name="Oval 432"/>
                      <p:cNvSpPr/>
                      <p:nvPr/>
                    </p:nvSpPr>
                    <p:spPr bwMode="auto">
                      <a:xfrm>
                        <a:off x="2442252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288" name="Group 4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303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423" name="Oval 422"/>
                      <p:cNvSpPr/>
                      <p:nvPr/>
                    </p:nvSpPr>
                    <p:spPr bwMode="auto">
                      <a:xfrm>
                        <a:off x="1219925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24" name="Oval 423"/>
                      <p:cNvSpPr/>
                      <p:nvPr/>
                    </p:nvSpPr>
                    <p:spPr bwMode="auto">
                      <a:xfrm>
                        <a:off x="3890548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25" name="Oval 424"/>
                      <p:cNvSpPr/>
                      <p:nvPr/>
                    </p:nvSpPr>
                    <p:spPr bwMode="auto">
                      <a:xfrm>
                        <a:off x="6776879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26" name="Oval 425"/>
                      <p:cNvSpPr/>
                      <p:nvPr/>
                    </p:nvSpPr>
                    <p:spPr bwMode="auto">
                      <a:xfrm>
                        <a:off x="5338851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27" name="Oval 426"/>
                      <p:cNvSpPr/>
                      <p:nvPr/>
                    </p:nvSpPr>
                    <p:spPr bwMode="auto">
                      <a:xfrm>
                        <a:off x="2442252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289" name="Group 4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297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417" name="Oval 416"/>
                      <p:cNvSpPr/>
                      <p:nvPr/>
                    </p:nvSpPr>
                    <p:spPr bwMode="auto">
                      <a:xfrm>
                        <a:off x="1219925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18" name="Oval 417"/>
                      <p:cNvSpPr/>
                      <p:nvPr/>
                    </p:nvSpPr>
                    <p:spPr bwMode="auto">
                      <a:xfrm>
                        <a:off x="3890548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19" name="Oval 418"/>
                      <p:cNvSpPr/>
                      <p:nvPr/>
                    </p:nvSpPr>
                    <p:spPr bwMode="auto">
                      <a:xfrm>
                        <a:off x="6776879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20" name="Oval 419"/>
                      <p:cNvSpPr/>
                      <p:nvPr/>
                    </p:nvSpPr>
                    <p:spPr bwMode="auto">
                      <a:xfrm>
                        <a:off x="5338851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21" name="Oval 420"/>
                      <p:cNvSpPr/>
                      <p:nvPr/>
                    </p:nvSpPr>
                    <p:spPr bwMode="auto">
                      <a:xfrm>
                        <a:off x="2442252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290" name="Group 4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291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411" name="Oval 410"/>
                      <p:cNvSpPr/>
                      <p:nvPr/>
                    </p:nvSpPr>
                    <p:spPr bwMode="auto">
                      <a:xfrm>
                        <a:off x="1219925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12" name="Oval 411"/>
                      <p:cNvSpPr/>
                      <p:nvPr/>
                    </p:nvSpPr>
                    <p:spPr bwMode="auto">
                      <a:xfrm>
                        <a:off x="3890548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13" name="Oval 412"/>
                      <p:cNvSpPr/>
                      <p:nvPr/>
                    </p:nvSpPr>
                    <p:spPr bwMode="auto">
                      <a:xfrm>
                        <a:off x="6776879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14" name="Oval 413"/>
                      <p:cNvSpPr/>
                      <p:nvPr/>
                    </p:nvSpPr>
                    <p:spPr bwMode="auto">
                      <a:xfrm>
                        <a:off x="5338851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15" name="Oval 414"/>
                      <p:cNvSpPr/>
                      <p:nvPr/>
                    </p:nvSpPr>
                    <p:spPr bwMode="auto">
                      <a:xfrm>
                        <a:off x="2442252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46180" name="Group 298"/>
                  <p:cNvGrpSpPr>
                    <a:grpSpLocks/>
                  </p:cNvGrpSpPr>
                  <p:nvPr/>
                </p:nvGrpSpPr>
                <p:grpSpPr bwMode="auto">
                  <a:xfrm>
                    <a:off x="685800" y="36576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46249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250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251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252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253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46254" name="Group 3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276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396" name="Oval 395"/>
                      <p:cNvSpPr/>
                      <p:nvPr/>
                    </p:nvSpPr>
                    <p:spPr bwMode="auto">
                      <a:xfrm>
                        <a:off x="1219925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97" name="Oval 396"/>
                      <p:cNvSpPr/>
                      <p:nvPr/>
                    </p:nvSpPr>
                    <p:spPr bwMode="auto">
                      <a:xfrm>
                        <a:off x="3890548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98" name="Oval 397"/>
                      <p:cNvSpPr/>
                      <p:nvPr/>
                    </p:nvSpPr>
                    <p:spPr bwMode="auto">
                      <a:xfrm>
                        <a:off x="6776879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99" name="Oval 398"/>
                      <p:cNvSpPr/>
                      <p:nvPr/>
                    </p:nvSpPr>
                    <p:spPr bwMode="auto">
                      <a:xfrm>
                        <a:off x="5338851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00" name="Oval 399"/>
                      <p:cNvSpPr/>
                      <p:nvPr/>
                    </p:nvSpPr>
                    <p:spPr bwMode="auto">
                      <a:xfrm>
                        <a:off x="2442252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255" name="Group 3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270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390" name="Oval 389"/>
                      <p:cNvSpPr/>
                      <p:nvPr/>
                    </p:nvSpPr>
                    <p:spPr bwMode="auto">
                      <a:xfrm>
                        <a:off x="1219925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91" name="Oval 390"/>
                      <p:cNvSpPr/>
                      <p:nvPr/>
                    </p:nvSpPr>
                    <p:spPr bwMode="auto">
                      <a:xfrm>
                        <a:off x="3890548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92" name="Oval 391"/>
                      <p:cNvSpPr/>
                      <p:nvPr/>
                    </p:nvSpPr>
                    <p:spPr bwMode="auto">
                      <a:xfrm>
                        <a:off x="6776879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93" name="Oval 392"/>
                      <p:cNvSpPr/>
                      <p:nvPr/>
                    </p:nvSpPr>
                    <p:spPr bwMode="auto">
                      <a:xfrm>
                        <a:off x="5338851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94" name="Oval 393"/>
                      <p:cNvSpPr/>
                      <p:nvPr/>
                    </p:nvSpPr>
                    <p:spPr bwMode="auto">
                      <a:xfrm>
                        <a:off x="2442252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256" name="Group 3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264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384" name="Oval 383"/>
                      <p:cNvSpPr/>
                      <p:nvPr/>
                    </p:nvSpPr>
                    <p:spPr bwMode="auto">
                      <a:xfrm>
                        <a:off x="1219925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85" name="Oval 384"/>
                      <p:cNvSpPr/>
                      <p:nvPr/>
                    </p:nvSpPr>
                    <p:spPr bwMode="auto">
                      <a:xfrm>
                        <a:off x="3890548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86" name="Oval 385"/>
                      <p:cNvSpPr/>
                      <p:nvPr/>
                    </p:nvSpPr>
                    <p:spPr bwMode="auto">
                      <a:xfrm>
                        <a:off x="6776879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87" name="Oval 386"/>
                      <p:cNvSpPr/>
                      <p:nvPr/>
                    </p:nvSpPr>
                    <p:spPr bwMode="auto">
                      <a:xfrm>
                        <a:off x="5338851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88" name="Oval 387"/>
                      <p:cNvSpPr/>
                      <p:nvPr/>
                    </p:nvSpPr>
                    <p:spPr bwMode="auto">
                      <a:xfrm>
                        <a:off x="2442252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257" name="Group 3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258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378" name="Oval 377"/>
                      <p:cNvSpPr/>
                      <p:nvPr/>
                    </p:nvSpPr>
                    <p:spPr bwMode="auto">
                      <a:xfrm>
                        <a:off x="1219925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79" name="Oval 378"/>
                      <p:cNvSpPr/>
                      <p:nvPr/>
                    </p:nvSpPr>
                    <p:spPr bwMode="auto">
                      <a:xfrm>
                        <a:off x="3890548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80" name="Oval 379"/>
                      <p:cNvSpPr/>
                      <p:nvPr/>
                    </p:nvSpPr>
                    <p:spPr bwMode="auto">
                      <a:xfrm>
                        <a:off x="6776879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81" name="Oval 380"/>
                      <p:cNvSpPr/>
                      <p:nvPr/>
                    </p:nvSpPr>
                    <p:spPr bwMode="auto">
                      <a:xfrm>
                        <a:off x="5338851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82" name="Oval 381"/>
                      <p:cNvSpPr/>
                      <p:nvPr/>
                    </p:nvSpPr>
                    <p:spPr bwMode="auto">
                      <a:xfrm>
                        <a:off x="2442252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46181" name="Group 299"/>
                  <p:cNvGrpSpPr>
                    <a:grpSpLocks/>
                  </p:cNvGrpSpPr>
                  <p:nvPr/>
                </p:nvGrpSpPr>
                <p:grpSpPr bwMode="auto">
                  <a:xfrm>
                    <a:off x="4876800" y="3810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46216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217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218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219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220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46221" name="Group 3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243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363" name="Oval 362"/>
                      <p:cNvSpPr/>
                      <p:nvPr/>
                    </p:nvSpPr>
                    <p:spPr bwMode="auto">
                      <a:xfrm>
                        <a:off x="1215732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64" name="Oval 363"/>
                      <p:cNvSpPr/>
                      <p:nvPr/>
                    </p:nvSpPr>
                    <p:spPr bwMode="auto">
                      <a:xfrm>
                        <a:off x="3886355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65" name="Oval 364"/>
                      <p:cNvSpPr/>
                      <p:nvPr/>
                    </p:nvSpPr>
                    <p:spPr bwMode="auto">
                      <a:xfrm>
                        <a:off x="6772680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66" name="Oval 365"/>
                      <p:cNvSpPr/>
                      <p:nvPr/>
                    </p:nvSpPr>
                    <p:spPr bwMode="auto">
                      <a:xfrm>
                        <a:off x="5334652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67" name="Oval 366"/>
                      <p:cNvSpPr/>
                      <p:nvPr/>
                    </p:nvSpPr>
                    <p:spPr bwMode="auto">
                      <a:xfrm>
                        <a:off x="2438052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222" name="Group 3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237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357" name="Oval 356"/>
                      <p:cNvSpPr/>
                      <p:nvPr/>
                    </p:nvSpPr>
                    <p:spPr bwMode="auto">
                      <a:xfrm>
                        <a:off x="1215732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58" name="Oval 357"/>
                      <p:cNvSpPr/>
                      <p:nvPr/>
                    </p:nvSpPr>
                    <p:spPr bwMode="auto">
                      <a:xfrm>
                        <a:off x="3886355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59" name="Oval 358"/>
                      <p:cNvSpPr/>
                      <p:nvPr/>
                    </p:nvSpPr>
                    <p:spPr bwMode="auto">
                      <a:xfrm>
                        <a:off x="6772680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60" name="Oval 359"/>
                      <p:cNvSpPr/>
                      <p:nvPr/>
                    </p:nvSpPr>
                    <p:spPr bwMode="auto">
                      <a:xfrm>
                        <a:off x="5334652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61" name="Oval 360"/>
                      <p:cNvSpPr/>
                      <p:nvPr/>
                    </p:nvSpPr>
                    <p:spPr bwMode="auto">
                      <a:xfrm>
                        <a:off x="2438052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223" name="Group 3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231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351" name="Oval 350"/>
                      <p:cNvSpPr/>
                      <p:nvPr/>
                    </p:nvSpPr>
                    <p:spPr bwMode="auto">
                      <a:xfrm>
                        <a:off x="1215732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52" name="Oval 351"/>
                      <p:cNvSpPr/>
                      <p:nvPr/>
                    </p:nvSpPr>
                    <p:spPr bwMode="auto">
                      <a:xfrm>
                        <a:off x="3886355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53" name="Oval 352"/>
                      <p:cNvSpPr/>
                      <p:nvPr/>
                    </p:nvSpPr>
                    <p:spPr bwMode="auto">
                      <a:xfrm>
                        <a:off x="6772680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54" name="Oval 353"/>
                      <p:cNvSpPr/>
                      <p:nvPr/>
                    </p:nvSpPr>
                    <p:spPr bwMode="auto">
                      <a:xfrm>
                        <a:off x="5334652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55" name="Oval 354"/>
                      <p:cNvSpPr/>
                      <p:nvPr/>
                    </p:nvSpPr>
                    <p:spPr bwMode="auto">
                      <a:xfrm>
                        <a:off x="2438052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224" name="Group 3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225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345" name="Oval 344"/>
                      <p:cNvSpPr/>
                      <p:nvPr/>
                    </p:nvSpPr>
                    <p:spPr bwMode="auto">
                      <a:xfrm>
                        <a:off x="1215732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46" name="Oval 345"/>
                      <p:cNvSpPr/>
                      <p:nvPr/>
                    </p:nvSpPr>
                    <p:spPr bwMode="auto">
                      <a:xfrm>
                        <a:off x="3886355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47" name="Oval 346"/>
                      <p:cNvSpPr/>
                      <p:nvPr/>
                    </p:nvSpPr>
                    <p:spPr bwMode="auto">
                      <a:xfrm>
                        <a:off x="6772680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48" name="Oval 347"/>
                      <p:cNvSpPr/>
                      <p:nvPr/>
                    </p:nvSpPr>
                    <p:spPr bwMode="auto">
                      <a:xfrm>
                        <a:off x="5334652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49" name="Oval 348"/>
                      <p:cNvSpPr/>
                      <p:nvPr/>
                    </p:nvSpPr>
                    <p:spPr bwMode="auto">
                      <a:xfrm>
                        <a:off x="2438052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46182" name="Group 300"/>
                  <p:cNvGrpSpPr>
                    <a:grpSpLocks/>
                  </p:cNvGrpSpPr>
                  <p:nvPr/>
                </p:nvGrpSpPr>
                <p:grpSpPr bwMode="auto">
                  <a:xfrm>
                    <a:off x="4876800" y="36576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46183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184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185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186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187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46188" name="Group 3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210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330" name="Oval 329"/>
                      <p:cNvSpPr/>
                      <p:nvPr/>
                    </p:nvSpPr>
                    <p:spPr bwMode="auto">
                      <a:xfrm>
                        <a:off x="1215732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31" name="Oval 330"/>
                      <p:cNvSpPr/>
                      <p:nvPr/>
                    </p:nvSpPr>
                    <p:spPr bwMode="auto">
                      <a:xfrm>
                        <a:off x="3886355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32" name="Oval 331"/>
                      <p:cNvSpPr/>
                      <p:nvPr/>
                    </p:nvSpPr>
                    <p:spPr bwMode="auto">
                      <a:xfrm>
                        <a:off x="6772680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33" name="Oval 332"/>
                      <p:cNvSpPr/>
                      <p:nvPr/>
                    </p:nvSpPr>
                    <p:spPr bwMode="auto">
                      <a:xfrm>
                        <a:off x="5334652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34" name="Oval 333"/>
                      <p:cNvSpPr/>
                      <p:nvPr/>
                    </p:nvSpPr>
                    <p:spPr bwMode="auto">
                      <a:xfrm>
                        <a:off x="2438052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189" name="Group 3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204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324" name="Oval 323"/>
                      <p:cNvSpPr/>
                      <p:nvPr/>
                    </p:nvSpPr>
                    <p:spPr bwMode="auto">
                      <a:xfrm>
                        <a:off x="1215732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25" name="Oval 324"/>
                      <p:cNvSpPr/>
                      <p:nvPr/>
                    </p:nvSpPr>
                    <p:spPr bwMode="auto">
                      <a:xfrm>
                        <a:off x="3886355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26" name="Oval 325"/>
                      <p:cNvSpPr/>
                      <p:nvPr/>
                    </p:nvSpPr>
                    <p:spPr bwMode="auto">
                      <a:xfrm>
                        <a:off x="6772680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27" name="Oval 326"/>
                      <p:cNvSpPr/>
                      <p:nvPr/>
                    </p:nvSpPr>
                    <p:spPr bwMode="auto">
                      <a:xfrm>
                        <a:off x="5334652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28" name="Oval 327"/>
                      <p:cNvSpPr/>
                      <p:nvPr/>
                    </p:nvSpPr>
                    <p:spPr bwMode="auto">
                      <a:xfrm>
                        <a:off x="2438052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190" name="Group 3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198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318" name="Oval 317"/>
                      <p:cNvSpPr/>
                      <p:nvPr/>
                    </p:nvSpPr>
                    <p:spPr bwMode="auto">
                      <a:xfrm>
                        <a:off x="1215732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19" name="Oval 318"/>
                      <p:cNvSpPr/>
                      <p:nvPr/>
                    </p:nvSpPr>
                    <p:spPr bwMode="auto">
                      <a:xfrm>
                        <a:off x="3886355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20" name="Oval 319"/>
                      <p:cNvSpPr/>
                      <p:nvPr/>
                    </p:nvSpPr>
                    <p:spPr bwMode="auto">
                      <a:xfrm>
                        <a:off x="6772680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21" name="Oval 320"/>
                      <p:cNvSpPr/>
                      <p:nvPr/>
                    </p:nvSpPr>
                    <p:spPr bwMode="auto">
                      <a:xfrm>
                        <a:off x="5334652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22" name="Oval 321"/>
                      <p:cNvSpPr/>
                      <p:nvPr/>
                    </p:nvSpPr>
                    <p:spPr bwMode="auto">
                      <a:xfrm>
                        <a:off x="2438052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191" name="Group 3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192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312" name="Oval 311"/>
                      <p:cNvSpPr/>
                      <p:nvPr/>
                    </p:nvSpPr>
                    <p:spPr bwMode="auto">
                      <a:xfrm>
                        <a:off x="1215732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13" name="Oval 312"/>
                      <p:cNvSpPr/>
                      <p:nvPr/>
                    </p:nvSpPr>
                    <p:spPr bwMode="auto">
                      <a:xfrm>
                        <a:off x="3886355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14" name="Oval 313"/>
                      <p:cNvSpPr/>
                      <p:nvPr/>
                    </p:nvSpPr>
                    <p:spPr bwMode="auto">
                      <a:xfrm>
                        <a:off x="6772680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 dirty="0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15" name="Oval 314"/>
                      <p:cNvSpPr/>
                      <p:nvPr/>
                    </p:nvSpPr>
                    <p:spPr bwMode="auto">
                      <a:xfrm>
                        <a:off x="5334652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316" name="Oval 315"/>
                      <p:cNvSpPr/>
                      <p:nvPr/>
                    </p:nvSpPr>
                    <p:spPr bwMode="auto">
                      <a:xfrm>
                        <a:off x="2438052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46042" name="Group 433"/>
                <p:cNvGrpSpPr>
                  <a:grpSpLocks/>
                </p:cNvGrpSpPr>
                <p:nvPr/>
              </p:nvGrpSpPr>
              <p:grpSpPr bwMode="auto">
                <a:xfrm>
                  <a:off x="4572000" y="228600"/>
                  <a:ext cx="4419600" cy="3581400"/>
                  <a:chOff x="685800" y="381000"/>
                  <a:chExt cx="8610600" cy="6781800"/>
                </a:xfrm>
              </p:grpSpPr>
              <p:grpSp>
                <p:nvGrpSpPr>
                  <p:cNvPr id="146043" name="Group 434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46146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147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148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149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150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46151" name="Group 5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173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566" name="Oval 565"/>
                      <p:cNvSpPr/>
                      <p:nvPr/>
                    </p:nvSpPr>
                    <p:spPr bwMode="auto">
                      <a:xfrm>
                        <a:off x="1224247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67" name="Oval 566"/>
                      <p:cNvSpPr/>
                      <p:nvPr/>
                    </p:nvSpPr>
                    <p:spPr bwMode="auto">
                      <a:xfrm>
                        <a:off x="3894870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68" name="Oval 567"/>
                      <p:cNvSpPr/>
                      <p:nvPr/>
                    </p:nvSpPr>
                    <p:spPr bwMode="auto">
                      <a:xfrm>
                        <a:off x="6781201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69" name="Oval 568"/>
                      <p:cNvSpPr/>
                      <p:nvPr/>
                    </p:nvSpPr>
                    <p:spPr bwMode="auto">
                      <a:xfrm>
                        <a:off x="5343173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70" name="Oval 569"/>
                      <p:cNvSpPr/>
                      <p:nvPr/>
                    </p:nvSpPr>
                    <p:spPr bwMode="auto">
                      <a:xfrm>
                        <a:off x="2446574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152" name="Group 5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167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560" name="Oval 559"/>
                      <p:cNvSpPr/>
                      <p:nvPr/>
                    </p:nvSpPr>
                    <p:spPr bwMode="auto">
                      <a:xfrm>
                        <a:off x="1224247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61" name="Oval 560"/>
                      <p:cNvSpPr/>
                      <p:nvPr/>
                    </p:nvSpPr>
                    <p:spPr bwMode="auto">
                      <a:xfrm>
                        <a:off x="3894870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62" name="Oval 561"/>
                      <p:cNvSpPr/>
                      <p:nvPr/>
                    </p:nvSpPr>
                    <p:spPr bwMode="auto">
                      <a:xfrm>
                        <a:off x="6781201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63" name="Oval 562"/>
                      <p:cNvSpPr/>
                      <p:nvPr/>
                    </p:nvSpPr>
                    <p:spPr bwMode="auto">
                      <a:xfrm>
                        <a:off x="5343173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64" name="Oval 563"/>
                      <p:cNvSpPr/>
                      <p:nvPr/>
                    </p:nvSpPr>
                    <p:spPr bwMode="auto">
                      <a:xfrm>
                        <a:off x="2446574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153" name="Group 5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161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554" name="Oval 553"/>
                      <p:cNvSpPr/>
                      <p:nvPr/>
                    </p:nvSpPr>
                    <p:spPr bwMode="auto">
                      <a:xfrm>
                        <a:off x="1224247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55" name="Oval 554"/>
                      <p:cNvSpPr/>
                      <p:nvPr/>
                    </p:nvSpPr>
                    <p:spPr bwMode="auto">
                      <a:xfrm>
                        <a:off x="3894870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56" name="Oval 555"/>
                      <p:cNvSpPr/>
                      <p:nvPr/>
                    </p:nvSpPr>
                    <p:spPr bwMode="auto">
                      <a:xfrm>
                        <a:off x="6781201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57" name="Oval 556"/>
                      <p:cNvSpPr/>
                      <p:nvPr/>
                    </p:nvSpPr>
                    <p:spPr bwMode="auto">
                      <a:xfrm>
                        <a:off x="5343173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58" name="Oval 557"/>
                      <p:cNvSpPr/>
                      <p:nvPr/>
                    </p:nvSpPr>
                    <p:spPr bwMode="auto">
                      <a:xfrm>
                        <a:off x="2446574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154" name="Group 5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155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548" name="Oval 547"/>
                      <p:cNvSpPr/>
                      <p:nvPr/>
                    </p:nvSpPr>
                    <p:spPr bwMode="auto">
                      <a:xfrm>
                        <a:off x="1224247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49" name="Oval 548"/>
                      <p:cNvSpPr/>
                      <p:nvPr/>
                    </p:nvSpPr>
                    <p:spPr bwMode="auto">
                      <a:xfrm>
                        <a:off x="3894870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50" name="Oval 549"/>
                      <p:cNvSpPr/>
                      <p:nvPr/>
                    </p:nvSpPr>
                    <p:spPr bwMode="auto">
                      <a:xfrm>
                        <a:off x="6781201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51" name="Oval 550"/>
                      <p:cNvSpPr/>
                      <p:nvPr/>
                    </p:nvSpPr>
                    <p:spPr bwMode="auto">
                      <a:xfrm>
                        <a:off x="5343173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52" name="Oval 551"/>
                      <p:cNvSpPr/>
                      <p:nvPr/>
                    </p:nvSpPr>
                    <p:spPr bwMode="auto">
                      <a:xfrm>
                        <a:off x="2446574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46044" name="Group 435"/>
                  <p:cNvGrpSpPr>
                    <a:grpSpLocks/>
                  </p:cNvGrpSpPr>
                  <p:nvPr/>
                </p:nvGrpSpPr>
                <p:grpSpPr bwMode="auto">
                  <a:xfrm>
                    <a:off x="685800" y="36576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46113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114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115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116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117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46118" name="Group 5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140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533" name="Oval 532"/>
                      <p:cNvSpPr/>
                      <p:nvPr/>
                    </p:nvSpPr>
                    <p:spPr bwMode="auto">
                      <a:xfrm>
                        <a:off x="1224247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34" name="Oval 533"/>
                      <p:cNvSpPr/>
                      <p:nvPr/>
                    </p:nvSpPr>
                    <p:spPr bwMode="auto">
                      <a:xfrm>
                        <a:off x="3894870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35" name="Oval 534"/>
                      <p:cNvSpPr/>
                      <p:nvPr/>
                    </p:nvSpPr>
                    <p:spPr bwMode="auto">
                      <a:xfrm>
                        <a:off x="6781201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36" name="Oval 535"/>
                      <p:cNvSpPr/>
                      <p:nvPr/>
                    </p:nvSpPr>
                    <p:spPr bwMode="auto">
                      <a:xfrm>
                        <a:off x="5343173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37" name="Oval 536"/>
                      <p:cNvSpPr/>
                      <p:nvPr/>
                    </p:nvSpPr>
                    <p:spPr bwMode="auto">
                      <a:xfrm>
                        <a:off x="2446574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119" name="Group 5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134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527" name="Oval 526"/>
                      <p:cNvSpPr/>
                      <p:nvPr/>
                    </p:nvSpPr>
                    <p:spPr bwMode="auto">
                      <a:xfrm>
                        <a:off x="1224247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28" name="Oval 527"/>
                      <p:cNvSpPr/>
                      <p:nvPr/>
                    </p:nvSpPr>
                    <p:spPr bwMode="auto">
                      <a:xfrm>
                        <a:off x="3894870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29" name="Oval 528"/>
                      <p:cNvSpPr/>
                      <p:nvPr/>
                    </p:nvSpPr>
                    <p:spPr bwMode="auto">
                      <a:xfrm>
                        <a:off x="6781201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30" name="Oval 529"/>
                      <p:cNvSpPr/>
                      <p:nvPr/>
                    </p:nvSpPr>
                    <p:spPr bwMode="auto">
                      <a:xfrm>
                        <a:off x="5343173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31" name="Oval 530"/>
                      <p:cNvSpPr/>
                      <p:nvPr/>
                    </p:nvSpPr>
                    <p:spPr bwMode="auto">
                      <a:xfrm>
                        <a:off x="2446574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120" name="Group 51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128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521" name="Oval 520"/>
                      <p:cNvSpPr/>
                      <p:nvPr/>
                    </p:nvSpPr>
                    <p:spPr bwMode="auto">
                      <a:xfrm>
                        <a:off x="1224247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22" name="Oval 521"/>
                      <p:cNvSpPr/>
                      <p:nvPr/>
                    </p:nvSpPr>
                    <p:spPr bwMode="auto">
                      <a:xfrm>
                        <a:off x="3894870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23" name="Oval 522"/>
                      <p:cNvSpPr/>
                      <p:nvPr/>
                    </p:nvSpPr>
                    <p:spPr bwMode="auto">
                      <a:xfrm>
                        <a:off x="6781201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24" name="Oval 523"/>
                      <p:cNvSpPr/>
                      <p:nvPr/>
                    </p:nvSpPr>
                    <p:spPr bwMode="auto">
                      <a:xfrm>
                        <a:off x="5343173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25" name="Oval 524"/>
                      <p:cNvSpPr/>
                      <p:nvPr/>
                    </p:nvSpPr>
                    <p:spPr bwMode="auto">
                      <a:xfrm>
                        <a:off x="2446574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121" name="Group 51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122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515" name="Oval 514"/>
                      <p:cNvSpPr/>
                      <p:nvPr/>
                    </p:nvSpPr>
                    <p:spPr bwMode="auto">
                      <a:xfrm>
                        <a:off x="1224247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16" name="Oval 515"/>
                      <p:cNvSpPr/>
                      <p:nvPr/>
                    </p:nvSpPr>
                    <p:spPr bwMode="auto">
                      <a:xfrm>
                        <a:off x="3894870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17" name="Oval 516"/>
                      <p:cNvSpPr/>
                      <p:nvPr/>
                    </p:nvSpPr>
                    <p:spPr bwMode="auto">
                      <a:xfrm>
                        <a:off x="6781201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18" name="Oval 517"/>
                      <p:cNvSpPr/>
                      <p:nvPr/>
                    </p:nvSpPr>
                    <p:spPr bwMode="auto">
                      <a:xfrm>
                        <a:off x="5343173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19" name="Oval 518"/>
                      <p:cNvSpPr/>
                      <p:nvPr/>
                    </p:nvSpPr>
                    <p:spPr bwMode="auto">
                      <a:xfrm>
                        <a:off x="2446574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46045" name="Group 436"/>
                  <p:cNvGrpSpPr>
                    <a:grpSpLocks/>
                  </p:cNvGrpSpPr>
                  <p:nvPr/>
                </p:nvGrpSpPr>
                <p:grpSpPr bwMode="auto">
                  <a:xfrm>
                    <a:off x="4876800" y="3810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46080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081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082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083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084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46085" name="Group 4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107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500" name="Oval 499"/>
                      <p:cNvSpPr/>
                      <p:nvPr/>
                    </p:nvSpPr>
                    <p:spPr bwMode="auto">
                      <a:xfrm>
                        <a:off x="1220054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01" name="Oval 500"/>
                      <p:cNvSpPr/>
                      <p:nvPr/>
                    </p:nvSpPr>
                    <p:spPr bwMode="auto">
                      <a:xfrm>
                        <a:off x="3890677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02" name="Oval 501"/>
                      <p:cNvSpPr/>
                      <p:nvPr/>
                    </p:nvSpPr>
                    <p:spPr bwMode="auto">
                      <a:xfrm>
                        <a:off x="6777002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03" name="Oval 502"/>
                      <p:cNvSpPr/>
                      <p:nvPr/>
                    </p:nvSpPr>
                    <p:spPr bwMode="auto">
                      <a:xfrm>
                        <a:off x="5338974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04" name="Oval 503"/>
                      <p:cNvSpPr/>
                      <p:nvPr/>
                    </p:nvSpPr>
                    <p:spPr bwMode="auto">
                      <a:xfrm>
                        <a:off x="2442375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086" name="Group 4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101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494" name="Oval 493"/>
                      <p:cNvSpPr/>
                      <p:nvPr/>
                    </p:nvSpPr>
                    <p:spPr bwMode="auto">
                      <a:xfrm>
                        <a:off x="1220054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95" name="Oval 494"/>
                      <p:cNvSpPr/>
                      <p:nvPr/>
                    </p:nvSpPr>
                    <p:spPr bwMode="auto">
                      <a:xfrm>
                        <a:off x="3890677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96" name="Oval 495"/>
                      <p:cNvSpPr/>
                      <p:nvPr/>
                    </p:nvSpPr>
                    <p:spPr bwMode="auto">
                      <a:xfrm>
                        <a:off x="6777002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97" name="Oval 496"/>
                      <p:cNvSpPr/>
                      <p:nvPr/>
                    </p:nvSpPr>
                    <p:spPr bwMode="auto">
                      <a:xfrm>
                        <a:off x="5338974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98" name="Oval 497"/>
                      <p:cNvSpPr/>
                      <p:nvPr/>
                    </p:nvSpPr>
                    <p:spPr bwMode="auto">
                      <a:xfrm>
                        <a:off x="2442375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087" name="Group 47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095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488" name="Oval 487"/>
                      <p:cNvSpPr/>
                      <p:nvPr/>
                    </p:nvSpPr>
                    <p:spPr bwMode="auto">
                      <a:xfrm>
                        <a:off x="1220054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89" name="Oval 488"/>
                      <p:cNvSpPr/>
                      <p:nvPr/>
                    </p:nvSpPr>
                    <p:spPr bwMode="auto">
                      <a:xfrm>
                        <a:off x="3890677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90" name="Oval 489"/>
                      <p:cNvSpPr/>
                      <p:nvPr/>
                    </p:nvSpPr>
                    <p:spPr bwMode="auto">
                      <a:xfrm>
                        <a:off x="6777002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91" name="Oval 490"/>
                      <p:cNvSpPr/>
                      <p:nvPr/>
                    </p:nvSpPr>
                    <p:spPr bwMode="auto">
                      <a:xfrm>
                        <a:off x="5338974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92" name="Oval 491"/>
                      <p:cNvSpPr/>
                      <p:nvPr/>
                    </p:nvSpPr>
                    <p:spPr bwMode="auto">
                      <a:xfrm>
                        <a:off x="2442375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088" name="Group 4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089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482" name="Oval 481"/>
                      <p:cNvSpPr/>
                      <p:nvPr/>
                    </p:nvSpPr>
                    <p:spPr bwMode="auto">
                      <a:xfrm>
                        <a:off x="1220054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83" name="Oval 482"/>
                      <p:cNvSpPr/>
                      <p:nvPr/>
                    </p:nvSpPr>
                    <p:spPr bwMode="auto">
                      <a:xfrm>
                        <a:off x="3890677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84" name="Oval 483"/>
                      <p:cNvSpPr/>
                      <p:nvPr/>
                    </p:nvSpPr>
                    <p:spPr bwMode="auto">
                      <a:xfrm>
                        <a:off x="6777002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85" name="Oval 484"/>
                      <p:cNvSpPr/>
                      <p:nvPr/>
                    </p:nvSpPr>
                    <p:spPr bwMode="auto">
                      <a:xfrm>
                        <a:off x="5338974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86" name="Oval 485"/>
                      <p:cNvSpPr/>
                      <p:nvPr/>
                    </p:nvSpPr>
                    <p:spPr bwMode="auto">
                      <a:xfrm>
                        <a:off x="2442375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46046" name="Group 437"/>
                  <p:cNvGrpSpPr>
                    <a:grpSpLocks/>
                  </p:cNvGrpSpPr>
                  <p:nvPr/>
                </p:nvGrpSpPr>
                <p:grpSpPr bwMode="auto">
                  <a:xfrm>
                    <a:off x="4876800" y="36576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46047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048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049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050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6051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46052" name="Group 4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074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467" name="Oval 466"/>
                      <p:cNvSpPr/>
                      <p:nvPr/>
                    </p:nvSpPr>
                    <p:spPr bwMode="auto">
                      <a:xfrm>
                        <a:off x="1220054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68" name="Oval 467"/>
                      <p:cNvSpPr/>
                      <p:nvPr/>
                    </p:nvSpPr>
                    <p:spPr bwMode="auto">
                      <a:xfrm>
                        <a:off x="3890677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69" name="Oval 468"/>
                      <p:cNvSpPr/>
                      <p:nvPr/>
                    </p:nvSpPr>
                    <p:spPr bwMode="auto">
                      <a:xfrm>
                        <a:off x="6777002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70" name="Oval 469"/>
                      <p:cNvSpPr/>
                      <p:nvPr/>
                    </p:nvSpPr>
                    <p:spPr bwMode="auto">
                      <a:xfrm>
                        <a:off x="5338974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71" name="Oval 470"/>
                      <p:cNvSpPr/>
                      <p:nvPr/>
                    </p:nvSpPr>
                    <p:spPr bwMode="auto">
                      <a:xfrm>
                        <a:off x="2442375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053" name="Group 4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068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461" name="Oval 460"/>
                      <p:cNvSpPr/>
                      <p:nvPr/>
                    </p:nvSpPr>
                    <p:spPr bwMode="auto">
                      <a:xfrm>
                        <a:off x="1220054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62" name="Oval 461"/>
                      <p:cNvSpPr/>
                      <p:nvPr/>
                    </p:nvSpPr>
                    <p:spPr bwMode="auto">
                      <a:xfrm>
                        <a:off x="3890677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63" name="Oval 462"/>
                      <p:cNvSpPr/>
                      <p:nvPr/>
                    </p:nvSpPr>
                    <p:spPr bwMode="auto">
                      <a:xfrm>
                        <a:off x="6777002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64" name="Oval 463"/>
                      <p:cNvSpPr/>
                      <p:nvPr/>
                    </p:nvSpPr>
                    <p:spPr bwMode="auto">
                      <a:xfrm>
                        <a:off x="5338974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65" name="Oval 464"/>
                      <p:cNvSpPr/>
                      <p:nvPr/>
                    </p:nvSpPr>
                    <p:spPr bwMode="auto">
                      <a:xfrm>
                        <a:off x="2442375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054" name="Group 4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062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455" name="Oval 454"/>
                      <p:cNvSpPr/>
                      <p:nvPr/>
                    </p:nvSpPr>
                    <p:spPr bwMode="auto">
                      <a:xfrm>
                        <a:off x="1220054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56" name="Oval 455"/>
                      <p:cNvSpPr/>
                      <p:nvPr/>
                    </p:nvSpPr>
                    <p:spPr bwMode="auto">
                      <a:xfrm>
                        <a:off x="3890677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57" name="Oval 456"/>
                      <p:cNvSpPr/>
                      <p:nvPr/>
                    </p:nvSpPr>
                    <p:spPr bwMode="auto">
                      <a:xfrm>
                        <a:off x="6777002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58" name="Oval 457"/>
                      <p:cNvSpPr/>
                      <p:nvPr/>
                    </p:nvSpPr>
                    <p:spPr bwMode="auto">
                      <a:xfrm>
                        <a:off x="5338974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59" name="Oval 458"/>
                      <p:cNvSpPr/>
                      <p:nvPr/>
                    </p:nvSpPr>
                    <p:spPr bwMode="auto">
                      <a:xfrm>
                        <a:off x="2442375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6055" name="Group 4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6056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449" name="Oval 448"/>
                      <p:cNvSpPr/>
                      <p:nvPr/>
                    </p:nvSpPr>
                    <p:spPr bwMode="auto">
                      <a:xfrm>
                        <a:off x="1220054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50" name="Oval 449"/>
                      <p:cNvSpPr/>
                      <p:nvPr/>
                    </p:nvSpPr>
                    <p:spPr bwMode="auto">
                      <a:xfrm>
                        <a:off x="3890677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51" name="Oval 450"/>
                      <p:cNvSpPr/>
                      <p:nvPr/>
                    </p:nvSpPr>
                    <p:spPr bwMode="auto">
                      <a:xfrm>
                        <a:off x="6777002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 dirty="0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52" name="Oval 451"/>
                      <p:cNvSpPr/>
                      <p:nvPr/>
                    </p:nvSpPr>
                    <p:spPr bwMode="auto">
                      <a:xfrm>
                        <a:off x="5338974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453" name="Oval 452"/>
                      <p:cNvSpPr/>
                      <p:nvPr/>
                    </p:nvSpPr>
                    <p:spPr bwMode="auto">
                      <a:xfrm>
                        <a:off x="2442375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145488" name="Group 570"/>
            <p:cNvGrpSpPr>
              <a:grpSpLocks/>
            </p:cNvGrpSpPr>
            <p:nvPr/>
          </p:nvGrpSpPr>
          <p:grpSpPr bwMode="auto">
            <a:xfrm>
              <a:off x="4495800" y="76200"/>
              <a:ext cx="4419600" cy="3352800"/>
              <a:chOff x="152400" y="76200"/>
              <a:chExt cx="8686800" cy="7086600"/>
            </a:xfrm>
          </p:grpSpPr>
          <p:grpSp>
            <p:nvGrpSpPr>
              <p:cNvPr id="145489" name="Group 571"/>
              <p:cNvGrpSpPr>
                <a:grpSpLocks/>
              </p:cNvGrpSpPr>
              <p:nvPr/>
            </p:nvGrpSpPr>
            <p:grpSpPr bwMode="auto">
              <a:xfrm>
                <a:off x="152400" y="76200"/>
                <a:ext cx="4419600" cy="3581400"/>
                <a:chOff x="685800" y="381000"/>
                <a:chExt cx="8610600" cy="6781800"/>
              </a:xfrm>
            </p:grpSpPr>
            <p:grpSp>
              <p:nvGrpSpPr>
                <p:cNvPr id="145902" name="Group 984"/>
                <p:cNvGrpSpPr>
                  <a:grpSpLocks/>
                </p:cNvGrpSpPr>
                <p:nvPr/>
              </p:nvGrpSpPr>
              <p:grpSpPr bwMode="auto">
                <a:xfrm>
                  <a:off x="685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46005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006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007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008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6009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46010" name="Group 1092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032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116" name="Oval 1115"/>
                    <p:cNvSpPr/>
                    <p:nvPr/>
                  </p:nvSpPr>
                  <p:spPr bwMode="auto">
                    <a:xfrm>
                      <a:off x="1219925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17" name="Oval 1116"/>
                    <p:cNvSpPr/>
                    <p:nvPr/>
                  </p:nvSpPr>
                  <p:spPr bwMode="auto">
                    <a:xfrm>
                      <a:off x="3890548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18" name="Oval 1117"/>
                    <p:cNvSpPr/>
                    <p:nvPr/>
                  </p:nvSpPr>
                  <p:spPr bwMode="auto">
                    <a:xfrm>
                      <a:off x="6776879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19" name="Oval 1118"/>
                    <p:cNvSpPr/>
                    <p:nvPr/>
                  </p:nvSpPr>
                  <p:spPr bwMode="auto">
                    <a:xfrm>
                      <a:off x="5338851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20" name="Oval 1119"/>
                    <p:cNvSpPr/>
                    <p:nvPr/>
                  </p:nvSpPr>
                  <p:spPr bwMode="auto">
                    <a:xfrm>
                      <a:off x="2442252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011" name="Group 1093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026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110" name="Oval 1109"/>
                    <p:cNvSpPr/>
                    <p:nvPr/>
                  </p:nvSpPr>
                  <p:spPr bwMode="auto">
                    <a:xfrm>
                      <a:off x="1219925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11" name="Oval 1110"/>
                    <p:cNvSpPr/>
                    <p:nvPr/>
                  </p:nvSpPr>
                  <p:spPr bwMode="auto">
                    <a:xfrm>
                      <a:off x="3890548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12" name="Oval 1111"/>
                    <p:cNvSpPr/>
                    <p:nvPr/>
                  </p:nvSpPr>
                  <p:spPr bwMode="auto">
                    <a:xfrm>
                      <a:off x="6776879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13" name="Oval 1112"/>
                    <p:cNvSpPr/>
                    <p:nvPr/>
                  </p:nvSpPr>
                  <p:spPr bwMode="auto">
                    <a:xfrm>
                      <a:off x="5338851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14" name="Oval 1113"/>
                    <p:cNvSpPr/>
                    <p:nvPr/>
                  </p:nvSpPr>
                  <p:spPr bwMode="auto">
                    <a:xfrm>
                      <a:off x="2442252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012" name="Group 1094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020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104" name="Oval 1103"/>
                    <p:cNvSpPr/>
                    <p:nvPr/>
                  </p:nvSpPr>
                  <p:spPr bwMode="auto">
                    <a:xfrm>
                      <a:off x="1219925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05" name="Oval 1104"/>
                    <p:cNvSpPr/>
                    <p:nvPr/>
                  </p:nvSpPr>
                  <p:spPr bwMode="auto">
                    <a:xfrm>
                      <a:off x="3890548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06" name="Oval 1105"/>
                    <p:cNvSpPr/>
                    <p:nvPr/>
                  </p:nvSpPr>
                  <p:spPr bwMode="auto">
                    <a:xfrm>
                      <a:off x="6776879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07" name="Oval 1106"/>
                    <p:cNvSpPr/>
                    <p:nvPr/>
                  </p:nvSpPr>
                  <p:spPr bwMode="auto">
                    <a:xfrm>
                      <a:off x="5338851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08" name="Oval 1107"/>
                    <p:cNvSpPr/>
                    <p:nvPr/>
                  </p:nvSpPr>
                  <p:spPr bwMode="auto">
                    <a:xfrm>
                      <a:off x="2442252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6013" name="Group 1095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6014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098" name="Oval 1097"/>
                    <p:cNvSpPr/>
                    <p:nvPr/>
                  </p:nvSpPr>
                  <p:spPr bwMode="auto">
                    <a:xfrm>
                      <a:off x="1219925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99" name="Oval 1098"/>
                    <p:cNvSpPr/>
                    <p:nvPr/>
                  </p:nvSpPr>
                  <p:spPr bwMode="auto">
                    <a:xfrm>
                      <a:off x="3890548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00" name="Oval 1099"/>
                    <p:cNvSpPr/>
                    <p:nvPr/>
                  </p:nvSpPr>
                  <p:spPr bwMode="auto">
                    <a:xfrm>
                      <a:off x="6776879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01" name="Oval 1100"/>
                    <p:cNvSpPr/>
                    <p:nvPr/>
                  </p:nvSpPr>
                  <p:spPr bwMode="auto">
                    <a:xfrm>
                      <a:off x="5338851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102" name="Oval 1101"/>
                    <p:cNvSpPr/>
                    <p:nvPr/>
                  </p:nvSpPr>
                  <p:spPr bwMode="auto">
                    <a:xfrm>
                      <a:off x="2442252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45903" name="Group 985"/>
                <p:cNvGrpSpPr>
                  <a:grpSpLocks/>
                </p:cNvGrpSpPr>
                <p:nvPr/>
              </p:nvGrpSpPr>
              <p:grpSpPr bwMode="auto">
                <a:xfrm>
                  <a:off x="685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45972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973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974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975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976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45977" name="Group 1059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999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083" name="Oval 1082"/>
                    <p:cNvSpPr/>
                    <p:nvPr/>
                  </p:nvSpPr>
                  <p:spPr bwMode="auto">
                    <a:xfrm>
                      <a:off x="1219925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84" name="Oval 1083"/>
                    <p:cNvSpPr/>
                    <p:nvPr/>
                  </p:nvSpPr>
                  <p:spPr bwMode="auto">
                    <a:xfrm>
                      <a:off x="3890548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85" name="Oval 1084"/>
                    <p:cNvSpPr/>
                    <p:nvPr/>
                  </p:nvSpPr>
                  <p:spPr bwMode="auto">
                    <a:xfrm>
                      <a:off x="6776879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86" name="Oval 1085"/>
                    <p:cNvSpPr/>
                    <p:nvPr/>
                  </p:nvSpPr>
                  <p:spPr bwMode="auto">
                    <a:xfrm>
                      <a:off x="5338851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87" name="Oval 1086"/>
                    <p:cNvSpPr/>
                    <p:nvPr/>
                  </p:nvSpPr>
                  <p:spPr bwMode="auto">
                    <a:xfrm>
                      <a:off x="2442252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978" name="Group 1060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993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077" name="Oval 1076"/>
                    <p:cNvSpPr/>
                    <p:nvPr/>
                  </p:nvSpPr>
                  <p:spPr bwMode="auto">
                    <a:xfrm>
                      <a:off x="1219925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78" name="Oval 1077"/>
                    <p:cNvSpPr/>
                    <p:nvPr/>
                  </p:nvSpPr>
                  <p:spPr bwMode="auto">
                    <a:xfrm>
                      <a:off x="3890548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79" name="Oval 1078"/>
                    <p:cNvSpPr/>
                    <p:nvPr/>
                  </p:nvSpPr>
                  <p:spPr bwMode="auto">
                    <a:xfrm>
                      <a:off x="6776879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80" name="Oval 1079"/>
                    <p:cNvSpPr/>
                    <p:nvPr/>
                  </p:nvSpPr>
                  <p:spPr bwMode="auto">
                    <a:xfrm>
                      <a:off x="5338851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81" name="Oval 1080"/>
                    <p:cNvSpPr/>
                    <p:nvPr/>
                  </p:nvSpPr>
                  <p:spPr bwMode="auto">
                    <a:xfrm>
                      <a:off x="2442252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979" name="Group 1061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987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071" name="Oval 1070"/>
                    <p:cNvSpPr/>
                    <p:nvPr/>
                  </p:nvSpPr>
                  <p:spPr bwMode="auto">
                    <a:xfrm>
                      <a:off x="1219925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72" name="Oval 1071"/>
                    <p:cNvSpPr/>
                    <p:nvPr/>
                  </p:nvSpPr>
                  <p:spPr bwMode="auto">
                    <a:xfrm>
                      <a:off x="3890548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73" name="Oval 1072"/>
                    <p:cNvSpPr/>
                    <p:nvPr/>
                  </p:nvSpPr>
                  <p:spPr bwMode="auto">
                    <a:xfrm>
                      <a:off x="6776879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74" name="Oval 1073"/>
                    <p:cNvSpPr/>
                    <p:nvPr/>
                  </p:nvSpPr>
                  <p:spPr bwMode="auto">
                    <a:xfrm>
                      <a:off x="5338851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75" name="Oval 1074"/>
                    <p:cNvSpPr/>
                    <p:nvPr/>
                  </p:nvSpPr>
                  <p:spPr bwMode="auto">
                    <a:xfrm>
                      <a:off x="2442252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980" name="Group 1062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981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065" name="Oval 1064"/>
                    <p:cNvSpPr/>
                    <p:nvPr/>
                  </p:nvSpPr>
                  <p:spPr bwMode="auto">
                    <a:xfrm>
                      <a:off x="1219925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66" name="Oval 1065"/>
                    <p:cNvSpPr/>
                    <p:nvPr/>
                  </p:nvSpPr>
                  <p:spPr bwMode="auto">
                    <a:xfrm>
                      <a:off x="3890548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67" name="Oval 1066"/>
                    <p:cNvSpPr/>
                    <p:nvPr/>
                  </p:nvSpPr>
                  <p:spPr bwMode="auto">
                    <a:xfrm>
                      <a:off x="6776879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68" name="Oval 1067"/>
                    <p:cNvSpPr/>
                    <p:nvPr/>
                  </p:nvSpPr>
                  <p:spPr bwMode="auto">
                    <a:xfrm>
                      <a:off x="5338851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69" name="Oval 1068"/>
                    <p:cNvSpPr/>
                    <p:nvPr/>
                  </p:nvSpPr>
                  <p:spPr bwMode="auto">
                    <a:xfrm>
                      <a:off x="2442252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45904" name="Group 986"/>
                <p:cNvGrpSpPr>
                  <a:grpSpLocks/>
                </p:cNvGrpSpPr>
                <p:nvPr/>
              </p:nvGrpSpPr>
              <p:grpSpPr bwMode="auto">
                <a:xfrm>
                  <a:off x="4876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45939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940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941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942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943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45944" name="Group 1026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966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050" name="Oval 1049"/>
                    <p:cNvSpPr/>
                    <p:nvPr/>
                  </p:nvSpPr>
                  <p:spPr bwMode="auto">
                    <a:xfrm>
                      <a:off x="1215732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51" name="Oval 1050"/>
                    <p:cNvSpPr/>
                    <p:nvPr/>
                  </p:nvSpPr>
                  <p:spPr bwMode="auto">
                    <a:xfrm>
                      <a:off x="3886355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52" name="Oval 1051"/>
                    <p:cNvSpPr/>
                    <p:nvPr/>
                  </p:nvSpPr>
                  <p:spPr bwMode="auto">
                    <a:xfrm>
                      <a:off x="6772680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53" name="Oval 1052"/>
                    <p:cNvSpPr/>
                    <p:nvPr/>
                  </p:nvSpPr>
                  <p:spPr bwMode="auto">
                    <a:xfrm>
                      <a:off x="5334652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54" name="Oval 1053"/>
                    <p:cNvSpPr/>
                    <p:nvPr/>
                  </p:nvSpPr>
                  <p:spPr bwMode="auto">
                    <a:xfrm>
                      <a:off x="2438052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945" name="Group 1027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960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044" name="Oval 1043"/>
                    <p:cNvSpPr/>
                    <p:nvPr/>
                  </p:nvSpPr>
                  <p:spPr bwMode="auto">
                    <a:xfrm>
                      <a:off x="1215732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45" name="Oval 1044"/>
                    <p:cNvSpPr/>
                    <p:nvPr/>
                  </p:nvSpPr>
                  <p:spPr bwMode="auto">
                    <a:xfrm>
                      <a:off x="3886355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46" name="Oval 1045"/>
                    <p:cNvSpPr/>
                    <p:nvPr/>
                  </p:nvSpPr>
                  <p:spPr bwMode="auto">
                    <a:xfrm>
                      <a:off x="6772680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47" name="Oval 1046"/>
                    <p:cNvSpPr/>
                    <p:nvPr/>
                  </p:nvSpPr>
                  <p:spPr bwMode="auto">
                    <a:xfrm>
                      <a:off x="5334652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48" name="Oval 1047"/>
                    <p:cNvSpPr/>
                    <p:nvPr/>
                  </p:nvSpPr>
                  <p:spPr bwMode="auto">
                    <a:xfrm>
                      <a:off x="2438052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946" name="Group 1028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954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038" name="Oval 1037"/>
                    <p:cNvSpPr/>
                    <p:nvPr/>
                  </p:nvSpPr>
                  <p:spPr bwMode="auto">
                    <a:xfrm>
                      <a:off x="1215732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39" name="Oval 1038"/>
                    <p:cNvSpPr/>
                    <p:nvPr/>
                  </p:nvSpPr>
                  <p:spPr bwMode="auto">
                    <a:xfrm>
                      <a:off x="3886355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40" name="Oval 1039"/>
                    <p:cNvSpPr/>
                    <p:nvPr/>
                  </p:nvSpPr>
                  <p:spPr bwMode="auto">
                    <a:xfrm>
                      <a:off x="6772680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41" name="Oval 1040"/>
                    <p:cNvSpPr/>
                    <p:nvPr/>
                  </p:nvSpPr>
                  <p:spPr bwMode="auto">
                    <a:xfrm>
                      <a:off x="5334652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42" name="Oval 1041"/>
                    <p:cNvSpPr/>
                    <p:nvPr/>
                  </p:nvSpPr>
                  <p:spPr bwMode="auto">
                    <a:xfrm>
                      <a:off x="2438052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947" name="Group 1029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948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032" name="Oval 1031"/>
                    <p:cNvSpPr/>
                    <p:nvPr/>
                  </p:nvSpPr>
                  <p:spPr bwMode="auto">
                    <a:xfrm>
                      <a:off x="1215732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33" name="Oval 1032"/>
                    <p:cNvSpPr/>
                    <p:nvPr/>
                  </p:nvSpPr>
                  <p:spPr bwMode="auto">
                    <a:xfrm>
                      <a:off x="3886355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34" name="Oval 1033"/>
                    <p:cNvSpPr/>
                    <p:nvPr/>
                  </p:nvSpPr>
                  <p:spPr bwMode="auto">
                    <a:xfrm>
                      <a:off x="6772680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35" name="Oval 1034"/>
                    <p:cNvSpPr/>
                    <p:nvPr/>
                  </p:nvSpPr>
                  <p:spPr bwMode="auto">
                    <a:xfrm>
                      <a:off x="5334652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36" name="Oval 1035"/>
                    <p:cNvSpPr/>
                    <p:nvPr/>
                  </p:nvSpPr>
                  <p:spPr bwMode="auto">
                    <a:xfrm>
                      <a:off x="2438052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45905" name="Group 987"/>
                <p:cNvGrpSpPr>
                  <a:grpSpLocks/>
                </p:cNvGrpSpPr>
                <p:nvPr/>
              </p:nvGrpSpPr>
              <p:grpSpPr bwMode="auto">
                <a:xfrm>
                  <a:off x="4876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45906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907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908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909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910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45911" name="Group 993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933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017" name="Oval 1016"/>
                    <p:cNvSpPr/>
                    <p:nvPr/>
                  </p:nvSpPr>
                  <p:spPr bwMode="auto">
                    <a:xfrm>
                      <a:off x="1215732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18" name="Oval 1017"/>
                    <p:cNvSpPr/>
                    <p:nvPr/>
                  </p:nvSpPr>
                  <p:spPr bwMode="auto">
                    <a:xfrm>
                      <a:off x="3886355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19" name="Oval 1018"/>
                    <p:cNvSpPr/>
                    <p:nvPr/>
                  </p:nvSpPr>
                  <p:spPr bwMode="auto">
                    <a:xfrm>
                      <a:off x="6772680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20" name="Oval 1019"/>
                    <p:cNvSpPr/>
                    <p:nvPr/>
                  </p:nvSpPr>
                  <p:spPr bwMode="auto">
                    <a:xfrm>
                      <a:off x="5334652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21" name="Oval 1020"/>
                    <p:cNvSpPr/>
                    <p:nvPr/>
                  </p:nvSpPr>
                  <p:spPr bwMode="auto">
                    <a:xfrm>
                      <a:off x="2438052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912" name="Group 994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927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011" name="Oval 1010"/>
                    <p:cNvSpPr/>
                    <p:nvPr/>
                  </p:nvSpPr>
                  <p:spPr bwMode="auto">
                    <a:xfrm>
                      <a:off x="1215732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12" name="Oval 1011"/>
                    <p:cNvSpPr/>
                    <p:nvPr/>
                  </p:nvSpPr>
                  <p:spPr bwMode="auto">
                    <a:xfrm>
                      <a:off x="3886355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13" name="Oval 1012"/>
                    <p:cNvSpPr/>
                    <p:nvPr/>
                  </p:nvSpPr>
                  <p:spPr bwMode="auto">
                    <a:xfrm>
                      <a:off x="6772680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14" name="Oval 1013"/>
                    <p:cNvSpPr/>
                    <p:nvPr/>
                  </p:nvSpPr>
                  <p:spPr bwMode="auto">
                    <a:xfrm>
                      <a:off x="5334652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15" name="Oval 1014"/>
                    <p:cNvSpPr/>
                    <p:nvPr/>
                  </p:nvSpPr>
                  <p:spPr bwMode="auto">
                    <a:xfrm>
                      <a:off x="2438052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913" name="Group 995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921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005" name="Oval 1004"/>
                    <p:cNvSpPr/>
                    <p:nvPr/>
                  </p:nvSpPr>
                  <p:spPr bwMode="auto">
                    <a:xfrm>
                      <a:off x="1215732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06" name="Oval 1005"/>
                    <p:cNvSpPr/>
                    <p:nvPr/>
                  </p:nvSpPr>
                  <p:spPr bwMode="auto">
                    <a:xfrm>
                      <a:off x="3886355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07" name="Oval 1006"/>
                    <p:cNvSpPr/>
                    <p:nvPr/>
                  </p:nvSpPr>
                  <p:spPr bwMode="auto">
                    <a:xfrm>
                      <a:off x="6772680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08" name="Oval 1007"/>
                    <p:cNvSpPr/>
                    <p:nvPr/>
                  </p:nvSpPr>
                  <p:spPr bwMode="auto">
                    <a:xfrm>
                      <a:off x="5334652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09" name="Oval 1008"/>
                    <p:cNvSpPr/>
                    <p:nvPr/>
                  </p:nvSpPr>
                  <p:spPr bwMode="auto">
                    <a:xfrm>
                      <a:off x="2438052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914" name="Group 996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915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999" name="Oval 998"/>
                    <p:cNvSpPr/>
                    <p:nvPr/>
                  </p:nvSpPr>
                  <p:spPr bwMode="auto">
                    <a:xfrm>
                      <a:off x="1215732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00" name="Oval 999"/>
                    <p:cNvSpPr/>
                    <p:nvPr/>
                  </p:nvSpPr>
                  <p:spPr bwMode="auto">
                    <a:xfrm>
                      <a:off x="3886355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01" name="Oval 1000"/>
                    <p:cNvSpPr/>
                    <p:nvPr/>
                  </p:nvSpPr>
                  <p:spPr bwMode="auto">
                    <a:xfrm>
                      <a:off x="6772680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02" name="Oval 1001"/>
                    <p:cNvSpPr/>
                    <p:nvPr/>
                  </p:nvSpPr>
                  <p:spPr bwMode="auto">
                    <a:xfrm>
                      <a:off x="5334652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003" name="Oval 1002"/>
                    <p:cNvSpPr/>
                    <p:nvPr/>
                  </p:nvSpPr>
                  <p:spPr bwMode="auto">
                    <a:xfrm>
                      <a:off x="2438052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</p:grpSp>
          <p:grpSp>
            <p:nvGrpSpPr>
              <p:cNvPr id="145490" name="Group 572"/>
              <p:cNvGrpSpPr>
                <a:grpSpLocks/>
              </p:cNvGrpSpPr>
              <p:nvPr/>
            </p:nvGrpSpPr>
            <p:grpSpPr bwMode="auto">
              <a:xfrm>
                <a:off x="4419600" y="76200"/>
                <a:ext cx="4419600" cy="3581400"/>
                <a:chOff x="685800" y="381000"/>
                <a:chExt cx="8610600" cy="6781800"/>
              </a:xfrm>
            </p:grpSpPr>
            <p:grpSp>
              <p:nvGrpSpPr>
                <p:cNvPr id="145766" name="Group 848"/>
                <p:cNvGrpSpPr>
                  <a:grpSpLocks/>
                </p:cNvGrpSpPr>
                <p:nvPr/>
              </p:nvGrpSpPr>
              <p:grpSpPr bwMode="auto">
                <a:xfrm>
                  <a:off x="685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45869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870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871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872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873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45874" name="Group 956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896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980" name="Oval 979"/>
                    <p:cNvSpPr/>
                    <p:nvPr/>
                  </p:nvSpPr>
                  <p:spPr bwMode="auto">
                    <a:xfrm>
                      <a:off x="1224247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81" name="Oval 980"/>
                    <p:cNvSpPr/>
                    <p:nvPr/>
                  </p:nvSpPr>
                  <p:spPr bwMode="auto">
                    <a:xfrm>
                      <a:off x="3894870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82" name="Oval 981"/>
                    <p:cNvSpPr/>
                    <p:nvPr/>
                  </p:nvSpPr>
                  <p:spPr bwMode="auto">
                    <a:xfrm>
                      <a:off x="6781201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83" name="Oval 982"/>
                    <p:cNvSpPr/>
                    <p:nvPr/>
                  </p:nvSpPr>
                  <p:spPr bwMode="auto">
                    <a:xfrm>
                      <a:off x="5343173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84" name="Oval 983"/>
                    <p:cNvSpPr/>
                    <p:nvPr/>
                  </p:nvSpPr>
                  <p:spPr bwMode="auto">
                    <a:xfrm>
                      <a:off x="2446574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875" name="Group 957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890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974" name="Oval 973"/>
                    <p:cNvSpPr/>
                    <p:nvPr/>
                  </p:nvSpPr>
                  <p:spPr bwMode="auto">
                    <a:xfrm>
                      <a:off x="1224247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75" name="Oval 974"/>
                    <p:cNvSpPr/>
                    <p:nvPr/>
                  </p:nvSpPr>
                  <p:spPr bwMode="auto">
                    <a:xfrm>
                      <a:off x="3894870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76" name="Oval 975"/>
                    <p:cNvSpPr/>
                    <p:nvPr/>
                  </p:nvSpPr>
                  <p:spPr bwMode="auto">
                    <a:xfrm>
                      <a:off x="6781201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77" name="Oval 976"/>
                    <p:cNvSpPr/>
                    <p:nvPr/>
                  </p:nvSpPr>
                  <p:spPr bwMode="auto">
                    <a:xfrm>
                      <a:off x="5343173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78" name="Oval 977"/>
                    <p:cNvSpPr/>
                    <p:nvPr/>
                  </p:nvSpPr>
                  <p:spPr bwMode="auto">
                    <a:xfrm>
                      <a:off x="2446574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876" name="Group 958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884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968" name="Oval 967"/>
                    <p:cNvSpPr/>
                    <p:nvPr/>
                  </p:nvSpPr>
                  <p:spPr bwMode="auto">
                    <a:xfrm>
                      <a:off x="1224247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69" name="Oval 968"/>
                    <p:cNvSpPr/>
                    <p:nvPr/>
                  </p:nvSpPr>
                  <p:spPr bwMode="auto">
                    <a:xfrm>
                      <a:off x="3894870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70" name="Oval 969"/>
                    <p:cNvSpPr/>
                    <p:nvPr/>
                  </p:nvSpPr>
                  <p:spPr bwMode="auto">
                    <a:xfrm>
                      <a:off x="6781201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71" name="Oval 970"/>
                    <p:cNvSpPr/>
                    <p:nvPr/>
                  </p:nvSpPr>
                  <p:spPr bwMode="auto">
                    <a:xfrm>
                      <a:off x="5343173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72" name="Oval 971"/>
                    <p:cNvSpPr/>
                    <p:nvPr/>
                  </p:nvSpPr>
                  <p:spPr bwMode="auto">
                    <a:xfrm>
                      <a:off x="2446574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877" name="Group 959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878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962" name="Oval 961"/>
                    <p:cNvSpPr/>
                    <p:nvPr/>
                  </p:nvSpPr>
                  <p:spPr bwMode="auto">
                    <a:xfrm>
                      <a:off x="1224247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63" name="Oval 962"/>
                    <p:cNvSpPr/>
                    <p:nvPr/>
                  </p:nvSpPr>
                  <p:spPr bwMode="auto">
                    <a:xfrm>
                      <a:off x="3894870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64" name="Oval 963"/>
                    <p:cNvSpPr/>
                    <p:nvPr/>
                  </p:nvSpPr>
                  <p:spPr bwMode="auto">
                    <a:xfrm>
                      <a:off x="6781201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65" name="Oval 964"/>
                    <p:cNvSpPr/>
                    <p:nvPr/>
                  </p:nvSpPr>
                  <p:spPr bwMode="auto">
                    <a:xfrm>
                      <a:off x="5343173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66" name="Oval 965"/>
                    <p:cNvSpPr/>
                    <p:nvPr/>
                  </p:nvSpPr>
                  <p:spPr bwMode="auto">
                    <a:xfrm>
                      <a:off x="2446574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45767" name="Group 849"/>
                <p:cNvGrpSpPr>
                  <a:grpSpLocks/>
                </p:cNvGrpSpPr>
                <p:nvPr/>
              </p:nvGrpSpPr>
              <p:grpSpPr bwMode="auto">
                <a:xfrm>
                  <a:off x="685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45836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837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838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839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840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45841" name="Group 923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863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947" name="Oval 946"/>
                    <p:cNvSpPr/>
                    <p:nvPr/>
                  </p:nvSpPr>
                  <p:spPr bwMode="auto">
                    <a:xfrm>
                      <a:off x="1224247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48" name="Oval 947"/>
                    <p:cNvSpPr/>
                    <p:nvPr/>
                  </p:nvSpPr>
                  <p:spPr bwMode="auto">
                    <a:xfrm>
                      <a:off x="3894870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49" name="Oval 948"/>
                    <p:cNvSpPr/>
                    <p:nvPr/>
                  </p:nvSpPr>
                  <p:spPr bwMode="auto">
                    <a:xfrm>
                      <a:off x="6781201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50" name="Oval 949"/>
                    <p:cNvSpPr/>
                    <p:nvPr/>
                  </p:nvSpPr>
                  <p:spPr bwMode="auto">
                    <a:xfrm>
                      <a:off x="5343173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51" name="Oval 950"/>
                    <p:cNvSpPr/>
                    <p:nvPr/>
                  </p:nvSpPr>
                  <p:spPr bwMode="auto">
                    <a:xfrm>
                      <a:off x="2446574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842" name="Group 924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857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941" name="Oval 940"/>
                    <p:cNvSpPr/>
                    <p:nvPr/>
                  </p:nvSpPr>
                  <p:spPr bwMode="auto">
                    <a:xfrm>
                      <a:off x="1224247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42" name="Oval 941"/>
                    <p:cNvSpPr/>
                    <p:nvPr/>
                  </p:nvSpPr>
                  <p:spPr bwMode="auto">
                    <a:xfrm>
                      <a:off x="3894870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43" name="Oval 942"/>
                    <p:cNvSpPr/>
                    <p:nvPr/>
                  </p:nvSpPr>
                  <p:spPr bwMode="auto">
                    <a:xfrm>
                      <a:off x="6781201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44" name="Oval 943"/>
                    <p:cNvSpPr/>
                    <p:nvPr/>
                  </p:nvSpPr>
                  <p:spPr bwMode="auto">
                    <a:xfrm>
                      <a:off x="5343173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45" name="Oval 944"/>
                    <p:cNvSpPr/>
                    <p:nvPr/>
                  </p:nvSpPr>
                  <p:spPr bwMode="auto">
                    <a:xfrm>
                      <a:off x="2446574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843" name="Group 925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851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935" name="Oval 934"/>
                    <p:cNvSpPr/>
                    <p:nvPr/>
                  </p:nvSpPr>
                  <p:spPr bwMode="auto">
                    <a:xfrm>
                      <a:off x="1224247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36" name="Oval 935"/>
                    <p:cNvSpPr/>
                    <p:nvPr/>
                  </p:nvSpPr>
                  <p:spPr bwMode="auto">
                    <a:xfrm>
                      <a:off x="3894870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37" name="Oval 936"/>
                    <p:cNvSpPr/>
                    <p:nvPr/>
                  </p:nvSpPr>
                  <p:spPr bwMode="auto">
                    <a:xfrm>
                      <a:off x="6781201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38" name="Oval 937"/>
                    <p:cNvSpPr/>
                    <p:nvPr/>
                  </p:nvSpPr>
                  <p:spPr bwMode="auto">
                    <a:xfrm>
                      <a:off x="5343173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39" name="Oval 938"/>
                    <p:cNvSpPr/>
                    <p:nvPr/>
                  </p:nvSpPr>
                  <p:spPr bwMode="auto">
                    <a:xfrm>
                      <a:off x="2446574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844" name="Group 926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845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929" name="Oval 928"/>
                    <p:cNvSpPr/>
                    <p:nvPr/>
                  </p:nvSpPr>
                  <p:spPr bwMode="auto">
                    <a:xfrm>
                      <a:off x="1224247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30" name="Oval 929"/>
                    <p:cNvSpPr/>
                    <p:nvPr/>
                  </p:nvSpPr>
                  <p:spPr bwMode="auto">
                    <a:xfrm>
                      <a:off x="3894870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31" name="Oval 930"/>
                    <p:cNvSpPr/>
                    <p:nvPr/>
                  </p:nvSpPr>
                  <p:spPr bwMode="auto">
                    <a:xfrm>
                      <a:off x="6781201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32" name="Oval 931"/>
                    <p:cNvSpPr/>
                    <p:nvPr/>
                  </p:nvSpPr>
                  <p:spPr bwMode="auto">
                    <a:xfrm>
                      <a:off x="5343173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33" name="Oval 932"/>
                    <p:cNvSpPr/>
                    <p:nvPr/>
                  </p:nvSpPr>
                  <p:spPr bwMode="auto">
                    <a:xfrm>
                      <a:off x="2446574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45768" name="Group 850"/>
                <p:cNvGrpSpPr>
                  <a:grpSpLocks/>
                </p:cNvGrpSpPr>
                <p:nvPr/>
              </p:nvGrpSpPr>
              <p:grpSpPr bwMode="auto">
                <a:xfrm>
                  <a:off x="4876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45803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804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805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806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807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45808" name="Group 890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830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914" name="Oval 913"/>
                    <p:cNvSpPr/>
                    <p:nvPr/>
                  </p:nvSpPr>
                  <p:spPr bwMode="auto">
                    <a:xfrm>
                      <a:off x="1220054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15" name="Oval 914"/>
                    <p:cNvSpPr/>
                    <p:nvPr/>
                  </p:nvSpPr>
                  <p:spPr bwMode="auto">
                    <a:xfrm>
                      <a:off x="3890677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16" name="Oval 915"/>
                    <p:cNvSpPr/>
                    <p:nvPr/>
                  </p:nvSpPr>
                  <p:spPr bwMode="auto">
                    <a:xfrm>
                      <a:off x="6777002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17" name="Oval 916"/>
                    <p:cNvSpPr/>
                    <p:nvPr/>
                  </p:nvSpPr>
                  <p:spPr bwMode="auto">
                    <a:xfrm>
                      <a:off x="5338974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18" name="Oval 917"/>
                    <p:cNvSpPr/>
                    <p:nvPr/>
                  </p:nvSpPr>
                  <p:spPr bwMode="auto">
                    <a:xfrm>
                      <a:off x="2442375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809" name="Group 891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824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908" name="Oval 907"/>
                    <p:cNvSpPr/>
                    <p:nvPr/>
                  </p:nvSpPr>
                  <p:spPr bwMode="auto">
                    <a:xfrm>
                      <a:off x="1220054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09" name="Oval 908"/>
                    <p:cNvSpPr/>
                    <p:nvPr/>
                  </p:nvSpPr>
                  <p:spPr bwMode="auto">
                    <a:xfrm>
                      <a:off x="3890677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10" name="Oval 909"/>
                    <p:cNvSpPr/>
                    <p:nvPr/>
                  </p:nvSpPr>
                  <p:spPr bwMode="auto">
                    <a:xfrm>
                      <a:off x="6777002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11" name="Oval 910"/>
                    <p:cNvSpPr/>
                    <p:nvPr/>
                  </p:nvSpPr>
                  <p:spPr bwMode="auto">
                    <a:xfrm>
                      <a:off x="5338974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12" name="Oval 911"/>
                    <p:cNvSpPr/>
                    <p:nvPr/>
                  </p:nvSpPr>
                  <p:spPr bwMode="auto">
                    <a:xfrm>
                      <a:off x="2442375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810" name="Group 892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818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902" name="Oval 901"/>
                    <p:cNvSpPr/>
                    <p:nvPr/>
                  </p:nvSpPr>
                  <p:spPr bwMode="auto">
                    <a:xfrm>
                      <a:off x="1220054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03" name="Oval 902"/>
                    <p:cNvSpPr/>
                    <p:nvPr/>
                  </p:nvSpPr>
                  <p:spPr bwMode="auto">
                    <a:xfrm>
                      <a:off x="3890677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04" name="Oval 903"/>
                    <p:cNvSpPr/>
                    <p:nvPr/>
                  </p:nvSpPr>
                  <p:spPr bwMode="auto">
                    <a:xfrm>
                      <a:off x="6777002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05" name="Oval 904"/>
                    <p:cNvSpPr/>
                    <p:nvPr/>
                  </p:nvSpPr>
                  <p:spPr bwMode="auto">
                    <a:xfrm>
                      <a:off x="5338974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06" name="Oval 905"/>
                    <p:cNvSpPr/>
                    <p:nvPr/>
                  </p:nvSpPr>
                  <p:spPr bwMode="auto">
                    <a:xfrm>
                      <a:off x="2442375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811" name="Group 893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812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896" name="Oval 895"/>
                    <p:cNvSpPr/>
                    <p:nvPr/>
                  </p:nvSpPr>
                  <p:spPr bwMode="auto">
                    <a:xfrm>
                      <a:off x="1220054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97" name="Oval 896"/>
                    <p:cNvSpPr/>
                    <p:nvPr/>
                  </p:nvSpPr>
                  <p:spPr bwMode="auto">
                    <a:xfrm>
                      <a:off x="3890677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98" name="Oval 897"/>
                    <p:cNvSpPr/>
                    <p:nvPr/>
                  </p:nvSpPr>
                  <p:spPr bwMode="auto">
                    <a:xfrm>
                      <a:off x="6777002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99" name="Oval 898"/>
                    <p:cNvSpPr/>
                    <p:nvPr/>
                  </p:nvSpPr>
                  <p:spPr bwMode="auto">
                    <a:xfrm>
                      <a:off x="5338974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900" name="Oval 899"/>
                    <p:cNvSpPr/>
                    <p:nvPr/>
                  </p:nvSpPr>
                  <p:spPr bwMode="auto">
                    <a:xfrm>
                      <a:off x="2442375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45769" name="Group 851"/>
                <p:cNvGrpSpPr>
                  <a:grpSpLocks/>
                </p:cNvGrpSpPr>
                <p:nvPr/>
              </p:nvGrpSpPr>
              <p:grpSpPr bwMode="auto">
                <a:xfrm>
                  <a:off x="4876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45770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771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772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773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774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45775" name="Group 857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797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881" name="Oval 880"/>
                    <p:cNvSpPr/>
                    <p:nvPr/>
                  </p:nvSpPr>
                  <p:spPr bwMode="auto">
                    <a:xfrm>
                      <a:off x="1220054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82" name="Oval 881"/>
                    <p:cNvSpPr/>
                    <p:nvPr/>
                  </p:nvSpPr>
                  <p:spPr bwMode="auto">
                    <a:xfrm>
                      <a:off x="3890677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83" name="Oval 882"/>
                    <p:cNvSpPr/>
                    <p:nvPr/>
                  </p:nvSpPr>
                  <p:spPr bwMode="auto">
                    <a:xfrm>
                      <a:off x="6777002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84" name="Oval 883"/>
                    <p:cNvSpPr/>
                    <p:nvPr/>
                  </p:nvSpPr>
                  <p:spPr bwMode="auto">
                    <a:xfrm>
                      <a:off x="5338974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85" name="Oval 884"/>
                    <p:cNvSpPr/>
                    <p:nvPr/>
                  </p:nvSpPr>
                  <p:spPr bwMode="auto">
                    <a:xfrm>
                      <a:off x="2442375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776" name="Group 858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791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875" name="Oval 874"/>
                    <p:cNvSpPr/>
                    <p:nvPr/>
                  </p:nvSpPr>
                  <p:spPr bwMode="auto">
                    <a:xfrm>
                      <a:off x="1220054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76" name="Oval 875"/>
                    <p:cNvSpPr/>
                    <p:nvPr/>
                  </p:nvSpPr>
                  <p:spPr bwMode="auto">
                    <a:xfrm>
                      <a:off x="3890677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77" name="Oval 876"/>
                    <p:cNvSpPr/>
                    <p:nvPr/>
                  </p:nvSpPr>
                  <p:spPr bwMode="auto">
                    <a:xfrm>
                      <a:off x="6777002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78" name="Oval 877"/>
                    <p:cNvSpPr/>
                    <p:nvPr/>
                  </p:nvSpPr>
                  <p:spPr bwMode="auto">
                    <a:xfrm>
                      <a:off x="5338974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79" name="Oval 878"/>
                    <p:cNvSpPr/>
                    <p:nvPr/>
                  </p:nvSpPr>
                  <p:spPr bwMode="auto">
                    <a:xfrm>
                      <a:off x="2442375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777" name="Group 859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785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869" name="Oval 868"/>
                    <p:cNvSpPr/>
                    <p:nvPr/>
                  </p:nvSpPr>
                  <p:spPr bwMode="auto">
                    <a:xfrm>
                      <a:off x="1220054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70" name="Oval 869"/>
                    <p:cNvSpPr/>
                    <p:nvPr/>
                  </p:nvSpPr>
                  <p:spPr bwMode="auto">
                    <a:xfrm>
                      <a:off x="3890677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71" name="Oval 870"/>
                    <p:cNvSpPr/>
                    <p:nvPr/>
                  </p:nvSpPr>
                  <p:spPr bwMode="auto">
                    <a:xfrm>
                      <a:off x="6777002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72" name="Oval 871"/>
                    <p:cNvSpPr/>
                    <p:nvPr/>
                  </p:nvSpPr>
                  <p:spPr bwMode="auto">
                    <a:xfrm>
                      <a:off x="5338974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73" name="Oval 872"/>
                    <p:cNvSpPr/>
                    <p:nvPr/>
                  </p:nvSpPr>
                  <p:spPr bwMode="auto">
                    <a:xfrm>
                      <a:off x="2442375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778" name="Group 860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779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863" name="Oval 862"/>
                    <p:cNvSpPr/>
                    <p:nvPr/>
                  </p:nvSpPr>
                  <p:spPr bwMode="auto">
                    <a:xfrm>
                      <a:off x="1220054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64" name="Oval 863"/>
                    <p:cNvSpPr/>
                    <p:nvPr/>
                  </p:nvSpPr>
                  <p:spPr bwMode="auto">
                    <a:xfrm>
                      <a:off x="3890677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65" name="Oval 864"/>
                    <p:cNvSpPr/>
                    <p:nvPr/>
                  </p:nvSpPr>
                  <p:spPr bwMode="auto">
                    <a:xfrm>
                      <a:off x="6777002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66" name="Oval 865"/>
                    <p:cNvSpPr/>
                    <p:nvPr/>
                  </p:nvSpPr>
                  <p:spPr bwMode="auto">
                    <a:xfrm>
                      <a:off x="5338974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867" name="Oval 866"/>
                    <p:cNvSpPr/>
                    <p:nvPr/>
                  </p:nvSpPr>
                  <p:spPr bwMode="auto">
                    <a:xfrm>
                      <a:off x="2442375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</p:grpSp>
          <p:grpSp>
            <p:nvGrpSpPr>
              <p:cNvPr id="145491" name="Group 573"/>
              <p:cNvGrpSpPr>
                <a:grpSpLocks/>
              </p:cNvGrpSpPr>
              <p:nvPr/>
            </p:nvGrpSpPr>
            <p:grpSpPr bwMode="auto">
              <a:xfrm>
                <a:off x="152400" y="3581400"/>
                <a:ext cx="8686800" cy="3581400"/>
                <a:chOff x="304800" y="228600"/>
                <a:chExt cx="8686800" cy="3581400"/>
              </a:xfrm>
            </p:grpSpPr>
            <p:grpSp>
              <p:nvGrpSpPr>
                <p:cNvPr id="145492" name="Group 574"/>
                <p:cNvGrpSpPr>
                  <a:grpSpLocks/>
                </p:cNvGrpSpPr>
                <p:nvPr/>
              </p:nvGrpSpPr>
              <p:grpSpPr bwMode="auto">
                <a:xfrm>
                  <a:off x="304800" y="228600"/>
                  <a:ext cx="4419600" cy="3581400"/>
                  <a:chOff x="685800" y="381000"/>
                  <a:chExt cx="8610600" cy="6781800"/>
                </a:xfrm>
              </p:grpSpPr>
              <p:grpSp>
                <p:nvGrpSpPr>
                  <p:cNvPr id="145630" name="Group 712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45733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734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735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736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737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45738" name="Group 8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760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844" name="Oval 843"/>
                      <p:cNvSpPr/>
                      <p:nvPr/>
                    </p:nvSpPr>
                    <p:spPr bwMode="auto">
                      <a:xfrm>
                        <a:off x="1219925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45" name="Oval 844"/>
                      <p:cNvSpPr/>
                      <p:nvPr/>
                    </p:nvSpPr>
                    <p:spPr bwMode="auto">
                      <a:xfrm>
                        <a:off x="3890548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46" name="Oval 845"/>
                      <p:cNvSpPr/>
                      <p:nvPr/>
                    </p:nvSpPr>
                    <p:spPr bwMode="auto">
                      <a:xfrm>
                        <a:off x="6776879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47" name="Oval 846"/>
                      <p:cNvSpPr/>
                      <p:nvPr/>
                    </p:nvSpPr>
                    <p:spPr bwMode="auto">
                      <a:xfrm>
                        <a:off x="5338851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48" name="Oval 847"/>
                      <p:cNvSpPr/>
                      <p:nvPr/>
                    </p:nvSpPr>
                    <p:spPr bwMode="auto">
                      <a:xfrm>
                        <a:off x="2442252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739" name="Group 8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754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838" name="Oval 837"/>
                      <p:cNvSpPr/>
                      <p:nvPr/>
                    </p:nvSpPr>
                    <p:spPr bwMode="auto">
                      <a:xfrm>
                        <a:off x="1219925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39" name="Oval 838"/>
                      <p:cNvSpPr/>
                      <p:nvPr/>
                    </p:nvSpPr>
                    <p:spPr bwMode="auto">
                      <a:xfrm>
                        <a:off x="3890548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40" name="Oval 839"/>
                      <p:cNvSpPr/>
                      <p:nvPr/>
                    </p:nvSpPr>
                    <p:spPr bwMode="auto">
                      <a:xfrm>
                        <a:off x="6776879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41" name="Oval 840"/>
                      <p:cNvSpPr/>
                      <p:nvPr/>
                    </p:nvSpPr>
                    <p:spPr bwMode="auto">
                      <a:xfrm>
                        <a:off x="5338851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42" name="Oval 841"/>
                      <p:cNvSpPr/>
                      <p:nvPr/>
                    </p:nvSpPr>
                    <p:spPr bwMode="auto">
                      <a:xfrm>
                        <a:off x="2442252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740" name="Group 8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748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832" name="Oval 831"/>
                      <p:cNvSpPr/>
                      <p:nvPr/>
                    </p:nvSpPr>
                    <p:spPr bwMode="auto">
                      <a:xfrm>
                        <a:off x="1219925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33" name="Oval 832"/>
                      <p:cNvSpPr/>
                      <p:nvPr/>
                    </p:nvSpPr>
                    <p:spPr bwMode="auto">
                      <a:xfrm>
                        <a:off x="3890548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34" name="Oval 833"/>
                      <p:cNvSpPr/>
                      <p:nvPr/>
                    </p:nvSpPr>
                    <p:spPr bwMode="auto">
                      <a:xfrm>
                        <a:off x="6776879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35" name="Oval 834"/>
                      <p:cNvSpPr/>
                      <p:nvPr/>
                    </p:nvSpPr>
                    <p:spPr bwMode="auto">
                      <a:xfrm>
                        <a:off x="5338851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36" name="Oval 835"/>
                      <p:cNvSpPr/>
                      <p:nvPr/>
                    </p:nvSpPr>
                    <p:spPr bwMode="auto">
                      <a:xfrm>
                        <a:off x="2442252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741" name="Group 8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742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826" name="Oval 825"/>
                      <p:cNvSpPr/>
                      <p:nvPr/>
                    </p:nvSpPr>
                    <p:spPr bwMode="auto">
                      <a:xfrm>
                        <a:off x="1219925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27" name="Oval 826"/>
                      <p:cNvSpPr/>
                      <p:nvPr/>
                    </p:nvSpPr>
                    <p:spPr bwMode="auto">
                      <a:xfrm>
                        <a:off x="3890548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28" name="Oval 827"/>
                      <p:cNvSpPr/>
                      <p:nvPr/>
                    </p:nvSpPr>
                    <p:spPr bwMode="auto">
                      <a:xfrm>
                        <a:off x="6776879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29" name="Oval 828"/>
                      <p:cNvSpPr/>
                      <p:nvPr/>
                    </p:nvSpPr>
                    <p:spPr bwMode="auto">
                      <a:xfrm>
                        <a:off x="5338851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30" name="Oval 829"/>
                      <p:cNvSpPr/>
                      <p:nvPr/>
                    </p:nvSpPr>
                    <p:spPr bwMode="auto">
                      <a:xfrm>
                        <a:off x="2442252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45631" name="Group 713"/>
                  <p:cNvGrpSpPr>
                    <a:grpSpLocks/>
                  </p:cNvGrpSpPr>
                  <p:nvPr/>
                </p:nvGrpSpPr>
                <p:grpSpPr bwMode="auto">
                  <a:xfrm>
                    <a:off x="685800" y="36576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45700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701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702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703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704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45705" name="Group 7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727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811" name="Oval 810"/>
                      <p:cNvSpPr/>
                      <p:nvPr/>
                    </p:nvSpPr>
                    <p:spPr bwMode="auto">
                      <a:xfrm>
                        <a:off x="1219925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12" name="Oval 811"/>
                      <p:cNvSpPr/>
                      <p:nvPr/>
                    </p:nvSpPr>
                    <p:spPr bwMode="auto">
                      <a:xfrm>
                        <a:off x="3890548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13" name="Oval 812"/>
                      <p:cNvSpPr/>
                      <p:nvPr/>
                    </p:nvSpPr>
                    <p:spPr bwMode="auto">
                      <a:xfrm>
                        <a:off x="6776879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14" name="Oval 813"/>
                      <p:cNvSpPr/>
                      <p:nvPr/>
                    </p:nvSpPr>
                    <p:spPr bwMode="auto">
                      <a:xfrm>
                        <a:off x="5338851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15" name="Oval 814"/>
                      <p:cNvSpPr/>
                      <p:nvPr/>
                    </p:nvSpPr>
                    <p:spPr bwMode="auto">
                      <a:xfrm>
                        <a:off x="2442252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706" name="Group 7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721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805" name="Oval 804"/>
                      <p:cNvSpPr/>
                      <p:nvPr/>
                    </p:nvSpPr>
                    <p:spPr bwMode="auto">
                      <a:xfrm>
                        <a:off x="1219925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06" name="Oval 805"/>
                      <p:cNvSpPr/>
                      <p:nvPr/>
                    </p:nvSpPr>
                    <p:spPr bwMode="auto">
                      <a:xfrm>
                        <a:off x="3890548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07" name="Oval 806"/>
                      <p:cNvSpPr/>
                      <p:nvPr/>
                    </p:nvSpPr>
                    <p:spPr bwMode="auto">
                      <a:xfrm>
                        <a:off x="6776879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08" name="Oval 807"/>
                      <p:cNvSpPr/>
                      <p:nvPr/>
                    </p:nvSpPr>
                    <p:spPr bwMode="auto">
                      <a:xfrm>
                        <a:off x="5338851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09" name="Oval 808"/>
                      <p:cNvSpPr/>
                      <p:nvPr/>
                    </p:nvSpPr>
                    <p:spPr bwMode="auto">
                      <a:xfrm>
                        <a:off x="2442252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707" name="Group 7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715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799" name="Oval 798"/>
                      <p:cNvSpPr/>
                      <p:nvPr/>
                    </p:nvSpPr>
                    <p:spPr bwMode="auto">
                      <a:xfrm>
                        <a:off x="1219925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00" name="Oval 799"/>
                      <p:cNvSpPr/>
                      <p:nvPr/>
                    </p:nvSpPr>
                    <p:spPr bwMode="auto">
                      <a:xfrm>
                        <a:off x="3890548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01" name="Oval 800"/>
                      <p:cNvSpPr/>
                      <p:nvPr/>
                    </p:nvSpPr>
                    <p:spPr bwMode="auto">
                      <a:xfrm>
                        <a:off x="6776879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02" name="Oval 801"/>
                      <p:cNvSpPr/>
                      <p:nvPr/>
                    </p:nvSpPr>
                    <p:spPr bwMode="auto">
                      <a:xfrm>
                        <a:off x="5338851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803" name="Oval 802"/>
                      <p:cNvSpPr/>
                      <p:nvPr/>
                    </p:nvSpPr>
                    <p:spPr bwMode="auto">
                      <a:xfrm>
                        <a:off x="2442252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708" name="Group 7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709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793" name="Oval 792"/>
                      <p:cNvSpPr/>
                      <p:nvPr/>
                    </p:nvSpPr>
                    <p:spPr bwMode="auto">
                      <a:xfrm>
                        <a:off x="1219925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94" name="Oval 793"/>
                      <p:cNvSpPr/>
                      <p:nvPr/>
                    </p:nvSpPr>
                    <p:spPr bwMode="auto">
                      <a:xfrm>
                        <a:off x="3890548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95" name="Oval 794"/>
                      <p:cNvSpPr/>
                      <p:nvPr/>
                    </p:nvSpPr>
                    <p:spPr bwMode="auto">
                      <a:xfrm>
                        <a:off x="6776879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96" name="Oval 795"/>
                      <p:cNvSpPr/>
                      <p:nvPr/>
                    </p:nvSpPr>
                    <p:spPr bwMode="auto">
                      <a:xfrm>
                        <a:off x="5338851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97" name="Oval 796"/>
                      <p:cNvSpPr/>
                      <p:nvPr/>
                    </p:nvSpPr>
                    <p:spPr bwMode="auto">
                      <a:xfrm>
                        <a:off x="2442252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45632" name="Group 714"/>
                  <p:cNvGrpSpPr>
                    <a:grpSpLocks/>
                  </p:cNvGrpSpPr>
                  <p:nvPr/>
                </p:nvGrpSpPr>
                <p:grpSpPr bwMode="auto">
                  <a:xfrm>
                    <a:off x="4876800" y="3810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45667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668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669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670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671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45672" name="Group 7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694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778" name="Oval 777"/>
                      <p:cNvSpPr/>
                      <p:nvPr/>
                    </p:nvSpPr>
                    <p:spPr bwMode="auto">
                      <a:xfrm>
                        <a:off x="1215732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79" name="Oval 778"/>
                      <p:cNvSpPr/>
                      <p:nvPr/>
                    </p:nvSpPr>
                    <p:spPr bwMode="auto">
                      <a:xfrm>
                        <a:off x="3886355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80" name="Oval 779"/>
                      <p:cNvSpPr/>
                      <p:nvPr/>
                    </p:nvSpPr>
                    <p:spPr bwMode="auto">
                      <a:xfrm>
                        <a:off x="6772680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81" name="Oval 780"/>
                      <p:cNvSpPr/>
                      <p:nvPr/>
                    </p:nvSpPr>
                    <p:spPr bwMode="auto">
                      <a:xfrm>
                        <a:off x="5334652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82" name="Oval 781"/>
                      <p:cNvSpPr/>
                      <p:nvPr/>
                    </p:nvSpPr>
                    <p:spPr bwMode="auto">
                      <a:xfrm>
                        <a:off x="2438052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673" name="Group 7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688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772" name="Oval 771"/>
                      <p:cNvSpPr/>
                      <p:nvPr/>
                    </p:nvSpPr>
                    <p:spPr bwMode="auto">
                      <a:xfrm>
                        <a:off x="1215732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73" name="Oval 772"/>
                      <p:cNvSpPr/>
                      <p:nvPr/>
                    </p:nvSpPr>
                    <p:spPr bwMode="auto">
                      <a:xfrm>
                        <a:off x="3886355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74" name="Oval 773"/>
                      <p:cNvSpPr/>
                      <p:nvPr/>
                    </p:nvSpPr>
                    <p:spPr bwMode="auto">
                      <a:xfrm>
                        <a:off x="6772680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75" name="Oval 774"/>
                      <p:cNvSpPr/>
                      <p:nvPr/>
                    </p:nvSpPr>
                    <p:spPr bwMode="auto">
                      <a:xfrm>
                        <a:off x="5334652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76" name="Oval 775"/>
                      <p:cNvSpPr/>
                      <p:nvPr/>
                    </p:nvSpPr>
                    <p:spPr bwMode="auto">
                      <a:xfrm>
                        <a:off x="2438052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674" name="Group 7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682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766" name="Oval 765"/>
                      <p:cNvSpPr/>
                      <p:nvPr/>
                    </p:nvSpPr>
                    <p:spPr bwMode="auto">
                      <a:xfrm>
                        <a:off x="1215732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67" name="Oval 766"/>
                      <p:cNvSpPr/>
                      <p:nvPr/>
                    </p:nvSpPr>
                    <p:spPr bwMode="auto">
                      <a:xfrm>
                        <a:off x="3886355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68" name="Oval 767"/>
                      <p:cNvSpPr/>
                      <p:nvPr/>
                    </p:nvSpPr>
                    <p:spPr bwMode="auto">
                      <a:xfrm>
                        <a:off x="6772680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69" name="Oval 768"/>
                      <p:cNvSpPr/>
                      <p:nvPr/>
                    </p:nvSpPr>
                    <p:spPr bwMode="auto">
                      <a:xfrm>
                        <a:off x="5334652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70" name="Oval 769"/>
                      <p:cNvSpPr/>
                      <p:nvPr/>
                    </p:nvSpPr>
                    <p:spPr bwMode="auto">
                      <a:xfrm>
                        <a:off x="2438052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675" name="Group 7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676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760" name="Oval 759"/>
                      <p:cNvSpPr/>
                      <p:nvPr/>
                    </p:nvSpPr>
                    <p:spPr bwMode="auto">
                      <a:xfrm>
                        <a:off x="1215732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61" name="Oval 760"/>
                      <p:cNvSpPr/>
                      <p:nvPr/>
                    </p:nvSpPr>
                    <p:spPr bwMode="auto">
                      <a:xfrm>
                        <a:off x="3886355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62" name="Oval 761"/>
                      <p:cNvSpPr/>
                      <p:nvPr/>
                    </p:nvSpPr>
                    <p:spPr bwMode="auto">
                      <a:xfrm>
                        <a:off x="6772680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63" name="Oval 762"/>
                      <p:cNvSpPr/>
                      <p:nvPr/>
                    </p:nvSpPr>
                    <p:spPr bwMode="auto">
                      <a:xfrm>
                        <a:off x="5334652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64" name="Oval 763"/>
                      <p:cNvSpPr/>
                      <p:nvPr/>
                    </p:nvSpPr>
                    <p:spPr bwMode="auto">
                      <a:xfrm>
                        <a:off x="2438052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45633" name="Group 715"/>
                  <p:cNvGrpSpPr>
                    <a:grpSpLocks/>
                  </p:cNvGrpSpPr>
                  <p:nvPr/>
                </p:nvGrpSpPr>
                <p:grpSpPr bwMode="auto">
                  <a:xfrm>
                    <a:off x="4876800" y="36576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45634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635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636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637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638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45639" name="Group 7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661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745" name="Oval 744"/>
                      <p:cNvSpPr/>
                      <p:nvPr/>
                    </p:nvSpPr>
                    <p:spPr bwMode="auto">
                      <a:xfrm>
                        <a:off x="1215732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46" name="Oval 745"/>
                      <p:cNvSpPr/>
                      <p:nvPr/>
                    </p:nvSpPr>
                    <p:spPr bwMode="auto">
                      <a:xfrm>
                        <a:off x="3886355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47" name="Oval 746"/>
                      <p:cNvSpPr/>
                      <p:nvPr/>
                    </p:nvSpPr>
                    <p:spPr bwMode="auto">
                      <a:xfrm>
                        <a:off x="6772680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48" name="Oval 747"/>
                      <p:cNvSpPr/>
                      <p:nvPr/>
                    </p:nvSpPr>
                    <p:spPr bwMode="auto">
                      <a:xfrm>
                        <a:off x="5334652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49" name="Oval 748"/>
                      <p:cNvSpPr/>
                      <p:nvPr/>
                    </p:nvSpPr>
                    <p:spPr bwMode="auto">
                      <a:xfrm>
                        <a:off x="2438052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640" name="Group 7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655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739" name="Oval 738"/>
                      <p:cNvSpPr/>
                      <p:nvPr/>
                    </p:nvSpPr>
                    <p:spPr bwMode="auto">
                      <a:xfrm>
                        <a:off x="1215732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40" name="Oval 739"/>
                      <p:cNvSpPr/>
                      <p:nvPr/>
                    </p:nvSpPr>
                    <p:spPr bwMode="auto">
                      <a:xfrm>
                        <a:off x="3886355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41" name="Oval 740"/>
                      <p:cNvSpPr/>
                      <p:nvPr/>
                    </p:nvSpPr>
                    <p:spPr bwMode="auto">
                      <a:xfrm>
                        <a:off x="6772680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42" name="Oval 741"/>
                      <p:cNvSpPr/>
                      <p:nvPr/>
                    </p:nvSpPr>
                    <p:spPr bwMode="auto">
                      <a:xfrm>
                        <a:off x="5334652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43" name="Oval 742"/>
                      <p:cNvSpPr/>
                      <p:nvPr/>
                    </p:nvSpPr>
                    <p:spPr bwMode="auto">
                      <a:xfrm>
                        <a:off x="2438052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641" name="Group 7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649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733" name="Oval 732"/>
                      <p:cNvSpPr/>
                      <p:nvPr/>
                    </p:nvSpPr>
                    <p:spPr bwMode="auto">
                      <a:xfrm>
                        <a:off x="1215732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34" name="Oval 733"/>
                      <p:cNvSpPr/>
                      <p:nvPr/>
                    </p:nvSpPr>
                    <p:spPr bwMode="auto">
                      <a:xfrm>
                        <a:off x="3886355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35" name="Oval 734"/>
                      <p:cNvSpPr/>
                      <p:nvPr/>
                    </p:nvSpPr>
                    <p:spPr bwMode="auto">
                      <a:xfrm>
                        <a:off x="6772680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36" name="Oval 735"/>
                      <p:cNvSpPr/>
                      <p:nvPr/>
                    </p:nvSpPr>
                    <p:spPr bwMode="auto">
                      <a:xfrm>
                        <a:off x="5334652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37" name="Oval 736"/>
                      <p:cNvSpPr/>
                      <p:nvPr/>
                    </p:nvSpPr>
                    <p:spPr bwMode="auto">
                      <a:xfrm>
                        <a:off x="2438052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642" name="Group 7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643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727" name="Oval 726"/>
                      <p:cNvSpPr/>
                      <p:nvPr/>
                    </p:nvSpPr>
                    <p:spPr bwMode="auto">
                      <a:xfrm>
                        <a:off x="1215732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28" name="Oval 727"/>
                      <p:cNvSpPr/>
                      <p:nvPr/>
                    </p:nvSpPr>
                    <p:spPr bwMode="auto">
                      <a:xfrm>
                        <a:off x="3886355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29" name="Oval 728"/>
                      <p:cNvSpPr/>
                      <p:nvPr/>
                    </p:nvSpPr>
                    <p:spPr bwMode="auto">
                      <a:xfrm>
                        <a:off x="6772680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 dirty="0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30" name="Oval 729"/>
                      <p:cNvSpPr/>
                      <p:nvPr/>
                    </p:nvSpPr>
                    <p:spPr bwMode="auto">
                      <a:xfrm>
                        <a:off x="5334652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31" name="Oval 730"/>
                      <p:cNvSpPr/>
                      <p:nvPr/>
                    </p:nvSpPr>
                    <p:spPr bwMode="auto">
                      <a:xfrm>
                        <a:off x="2438052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45493" name="Group 575"/>
                <p:cNvGrpSpPr>
                  <a:grpSpLocks/>
                </p:cNvGrpSpPr>
                <p:nvPr/>
              </p:nvGrpSpPr>
              <p:grpSpPr bwMode="auto">
                <a:xfrm>
                  <a:off x="4572000" y="228600"/>
                  <a:ext cx="4419600" cy="3581400"/>
                  <a:chOff x="685800" y="381000"/>
                  <a:chExt cx="8610600" cy="6781800"/>
                </a:xfrm>
              </p:grpSpPr>
              <p:grpSp>
                <p:nvGrpSpPr>
                  <p:cNvPr id="145494" name="Group 576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45597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598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599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600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601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45602" name="Group 68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624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708" name="Oval 707"/>
                      <p:cNvSpPr/>
                      <p:nvPr/>
                    </p:nvSpPr>
                    <p:spPr bwMode="auto">
                      <a:xfrm>
                        <a:off x="1224247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09" name="Oval 708"/>
                      <p:cNvSpPr/>
                      <p:nvPr/>
                    </p:nvSpPr>
                    <p:spPr bwMode="auto">
                      <a:xfrm>
                        <a:off x="3894870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10" name="Oval 709"/>
                      <p:cNvSpPr/>
                      <p:nvPr/>
                    </p:nvSpPr>
                    <p:spPr bwMode="auto">
                      <a:xfrm>
                        <a:off x="6781201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11" name="Oval 710"/>
                      <p:cNvSpPr/>
                      <p:nvPr/>
                    </p:nvSpPr>
                    <p:spPr bwMode="auto">
                      <a:xfrm>
                        <a:off x="5343173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12" name="Oval 711"/>
                      <p:cNvSpPr/>
                      <p:nvPr/>
                    </p:nvSpPr>
                    <p:spPr bwMode="auto">
                      <a:xfrm>
                        <a:off x="2446574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603" name="Group 6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618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702" name="Oval 701"/>
                      <p:cNvSpPr/>
                      <p:nvPr/>
                    </p:nvSpPr>
                    <p:spPr bwMode="auto">
                      <a:xfrm>
                        <a:off x="1224247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03" name="Oval 702"/>
                      <p:cNvSpPr/>
                      <p:nvPr/>
                    </p:nvSpPr>
                    <p:spPr bwMode="auto">
                      <a:xfrm>
                        <a:off x="3894870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04" name="Oval 703"/>
                      <p:cNvSpPr/>
                      <p:nvPr/>
                    </p:nvSpPr>
                    <p:spPr bwMode="auto">
                      <a:xfrm>
                        <a:off x="6781201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05" name="Oval 704"/>
                      <p:cNvSpPr/>
                      <p:nvPr/>
                    </p:nvSpPr>
                    <p:spPr bwMode="auto">
                      <a:xfrm>
                        <a:off x="5343173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06" name="Oval 705"/>
                      <p:cNvSpPr/>
                      <p:nvPr/>
                    </p:nvSpPr>
                    <p:spPr bwMode="auto">
                      <a:xfrm>
                        <a:off x="2446574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604" name="Group 6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612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696" name="Oval 695"/>
                      <p:cNvSpPr/>
                      <p:nvPr/>
                    </p:nvSpPr>
                    <p:spPr bwMode="auto">
                      <a:xfrm>
                        <a:off x="1224247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97" name="Oval 696"/>
                      <p:cNvSpPr/>
                      <p:nvPr/>
                    </p:nvSpPr>
                    <p:spPr bwMode="auto">
                      <a:xfrm>
                        <a:off x="3894870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98" name="Oval 697"/>
                      <p:cNvSpPr/>
                      <p:nvPr/>
                    </p:nvSpPr>
                    <p:spPr bwMode="auto">
                      <a:xfrm>
                        <a:off x="6781201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99" name="Oval 698"/>
                      <p:cNvSpPr/>
                      <p:nvPr/>
                    </p:nvSpPr>
                    <p:spPr bwMode="auto">
                      <a:xfrm>
                        <a:off x="5343173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700" name="Oval 699"/>
                      <p:cNvSpPr/>
                      <p:nvPr/>
                    </p:nvSpPr>
                    <p:spPr bwMode="auto">
                      <a:xfrm>
                        <a:off x="2446574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605" name="Group 6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606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690" name="Oval 689"/>
                      <p:cNvSpPr/>
                      <p:nvPr/>
                    </p:nvSpPr>
                    <p:spPr bwMode="auto">
                      <a:xfrm>
                        <a:off x="1224247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91" name="Oval 690"/>
                      <p:cNvSpPr/>
                      <p:nvPr/>
                    </p:nvSpPr>
                    <p:spPr bwMode="auto">
                      <a:xfrm>
                        <a:off x="3894870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92" name="Oval 691"/>
                      <p:cNvSpPr/>
                      <p:nvPr/>
                    </p:nvSpPr>
                    <p:spPr bwMode="auto">
                      <a:xfrm>
                        <a:off x="6781201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93" name="Oval 692"/>
                      <p:cNvSpPr/>
                      <p:nvPr/>
                    </p:nvSpPr>
                    <p:spPr bwMode="auto">
                      <a:xfrm>
                        <a:off x="5343173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94" name="Oval 693"/>
                      <p:cNvSpPr/>
                      <p:nvPr/>
                    </p:nvSpPr>
                    <p:spPr bwMode="auto">
                      <a:xfrm>
                        <a:off x="2446574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45495" name="Group 577"/>
                  <p:cNvGrpSpPr>
                    <a:grpSpLocks/>
                  </p:cNvGrpSpPr>
                  <p:nvPr/>
                </p:nvGrpSpPr>
                <p:grpSpPr bwMode="auto">
                  <a:xfrm>
                    <a:off x="685800" y="36576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45564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565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566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567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568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45569" name="Group 65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591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675" name="Oval 674"/>
                      <p:cNvSpPr/>
                      <p:nvPr/>
                    </p:nvSpPr>
                    <p:spPr bwMode="auto">
                      <a:xfrm>
                        <a:off x="1224247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76" name="Oval 675"/>
                      <p:cNvSpPr/>
                      <p:nvPr/>
                    </p:nvSpPr>
                    <p:spPr bwMode="auto">
                      <a:xfrm>
                        <a:off x="3894870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77" name="Oval 676"/>
                      <p:cNvSpPr/>
                      <p:nvPr/>
                    </p:nvSpPr>
                    <p:spPr bwMode="auto">
                      <a:xfrm>
                        <a:off x="6781201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78" name="Oval 677"/>
                      <p:cNvSpPr/>
                      <p:nvPr/>
                    </p:nvSpPr>
                    <p:spPr bwMode="auto">
                      <a:xfrm>
                        <a:off x="5343173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79" name="Oval 678"/>
                      <p:cNvSpPr/>
                      <p:nvPr/>
                    </p:nvSpPr>
                    <p:spPr bwMode="auto">
                      <a:xfrm>
                        <a:off x="2446574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570" name="Group 6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585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669" name="Oval 668"/>
                      <p:cNvSpPr/>
                      <p:nvPr/>
                    </p:nvSpPr>
                    <p:spPr bwMode="auto">
                      <a:xfrm>
                        <a:off x="1224247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70" name="Oval 669"/>
                      <p:cNvSpPr/>
                      <p:nvPr/>
                    </p:nvSpPr>
                    <p:spPr bwMode="auto">
                      <a:xfrm>
                        <a:off x="3894870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71" name="Oval 670"/>
                      <p:cNvSpPr/>
                      <p:nvPr/>
                    </p:nvSpPr>
                    <p:spPr bwMode="auto">
                      <a:xfrm>
                        <a:off x="6781201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72" name="Oval 671"/>
                      <p:cNvSpPr/>
                      <p:nvPr/>
                    </p:nvSpPr>
                    <p:spPr bwMode="auto">
                      <a:xfrm>
                        <a:off x="5343173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73" name="Oval 672"/>
                      <p:cNvSpPr/>
                      <p:nvPr/>
                    </p:nvSpPr>
                    <p:spPr bwMode="auto">
                      <a:xfrm>
                        <a:off x="2446574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571" name="Group 6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579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663" name="Oval 662"/>
                      <p:cNvSpPr/>
                      <p:nvPr/>
                    </p:nvSpPr>
                    <p:spPr bwMode="auto">
                      <a:xfrm>
                        <a:off x="1224247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64" name="Oval 663"/>
                      <p:cNvSpPr/>
                      <p:nvPr/>
                    </p:nvSpPr>
                    <p:spPr bwMode="auto">
                      <a:xfrm>
                        <a:off x="3894870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65" name="Oval 664"/>
                      <p:cNvSpPr/>
                      <p:nvPr/>
                    </p:nvSpPr>
                    <p:spPr bwMode="auto">
                      <a:xfrm>
                        <a:off x="6781201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66" name="Oval 665"/>
                      <p:cNvSpPr/>
                      <p:nvPr/>
                    </p:nvSpPr>
                    <p:spPr bwMode="auto">
                      <a:xfrm>
                        <a:off x="5343173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67" name="Oval 666"/>
                      <p:cNvSpPr/>
                      <p:nvPr/>
                    </p:nvSpPr>
                    <p:spPr bwMode="auto">
                      <a:xfrm>
                        <a:off x="2446574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572" name="Group 6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573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657" name="Oval 656"/>
                      <p:cNvSpPr/>
                      <p:nvPr/>
                    </p:nvSpPr>
                    <p:spPr bwMode="auto">
                      <a:xfrm>
                        <a:off x="1224247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58" name="Oval 657"/>
                      <p:cNvSpPr/>
                      <p:nvPr/>
                    </p:nvSpPr>
                    <p:spPr bwMode="auto">
                      <a:xfrm>
                        <a:off x="3894870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59" name="Oval 658"/>
                      <p:cNvSpPr/>
                      <p:nvPr/>
                    </p:nvSpPr>
                    <p:spPr bwMode="auto">
                      <a:xfrm>
                        <a:off x="6781201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60" name="Oval 659"/>
                      <p:cNvSpPr/>
                      <p:nvPr/>
                    </p:nvSpPr>
                    <p:spPr bwMode="auto">
                      <a:xfrm>
                        <a:off x="5343173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61" name="Oval 660"/>
                      <p:cNvSpPr/>
                      <p:nvPr/>
                    </p:nvSpPr>
                    <p:spPr bwMode="auto">
                      <a:xfrm>
                        <a:off x="2446574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45496" name="Group 578"/>
                  <p:cNvGrpSpPr>
                    <a:grpSpLocks/>
                  </p:cNvGrpSpPr>
                  <p:nvPr/>
                </p:nvGrpSpPr>
                <p:grpSpPr bwMode="auto">
                  <a:xfrm>
                    <a:off x="4876800" y="3810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45531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532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533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534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535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45536" name="Group 6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558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642" name="Oval 641"/>
                      <p:cNvSpPr/>
                      <p:nvPr/>
                    </p:nvSpPr>
                    <p:spPr bwMode="auto">
                      <a:xfrm>
                        <a:off x="1220054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43" name="Oval 642"/>
                      <p:cNvSpPr/>
                      <p:nvPr/>
                    </p:nvSpPr>
                    <p:spPr bwMode="auto">
                      <a:xfrm>
                        <a:off x="3890677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44" name="Oval 643"/>
                      <p:cNvSpPr/>
                      <p:nvPr/>
                    </p:nvSpPr>
                    <p:spPr bwMode="auto">
                      <a:xfrm>
                        <a:off x="6777002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45" name="Oval 644"/>
                      <p:cNvSpPr/>
                      <p:nvPr/>
                    </p:nvSpPr>
                    <p:spPr bwMode="auto">
                      <a:xfrm>
                        <a:off x="5338974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46" name="Oval 645"/>
                      <p:cNvSpPr/>
                      <p:nvPr/>
                    </p:nvSpPr>
                    <p:spPr bwMode="auto">
                      <a:xfrm>
                        <a:off x="2442375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537" name="Group 6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552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636" name="Oval 635"/>
                      <p:cNvSpPr/>
                      <p:nvPr/>
                    </p:nvSpPr>
                    <p:spPr bwMode="auto">
                      <a:xfrm>
                        <a:off x="1220054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37" name="Oval 636"/>
                      <p:cNvSpPr/>
                      <p:nvPr/>
                    </p:nvSpPr>
                    <p:spPr bwMode="auto">
                      <a:xfrm>
                        <a:off x="3890677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38" name="Oval 637"/>
                      <p:cNvSpPr/>
                      <p:nvPr/>
                    </p:nvSpPr>
                    <p:spPr bwMode="auto">
                      <a:xfrm>
                        <a:off x="6777002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39" name="Oval 638"/>
                      <p:cNvSpPr/>
                      <p:nvPr/>
                    </p:nvSpPr>
                    <p:spPr bwMode="auto">
                      <a:xfrm>
                        <a:off x="5338974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40" name="Oval 639"/>
                      <p:cNvSpPr/>
                      <p:nvPr/>
                    </p:nvSpPr>
                    <p:spPr bwMode="auto">
                      <a:xfrm>
                        <a:off x="2442375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538" name="Group 6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546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630" name="Oval 629"/>
                      <p:cNvSpPr/>
                      <p:nvPr/>
                    </p:nvSpPr>
                    <p:spPr bwMode="auto">
                      <a:xfrm>
                        <a:off x="1220054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31" name="Oval 630"/>
                      <p:cNvSpPr/>
                      <p:nvPr/>
                    </p:nvSpPr>
                    <p:spPr bwMode="auto">
                      <a:xfrm>
                        <a:off x="3890677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32" name="Oval 631"/>
                      <p:cNvSpPr/>
                      <p:nvPr/>
                    </p:nvSpPr>
                    <p:spPr bwMode="auto">
                      <a:xfrm>
                        <a:off x="6777002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33" name="Oval 632"/>
                      <p:cNvSpPr/>
                      <p:nvPr/>
                    </p:nvSpPr>
                    <p:spPr bwMode="auto">
                      <a:xfrm>
                        <a:off x="5338974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34" name="Oval 633"/>
                      <p:cNvSpPr/>
                      <p:nvPr/>
                    </p:nvSpPr>
                    <p:spPr bwMode="auto">
                      <a:xfrm>
                        <a:off x="2442375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539" name="Group 6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540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624" name="Oval 623"/>
                      <p:cNvSpPr/>
                      <p:nvPr/>
                    </p:nvSpPr>
                    <p:spPr bwMode="auto">
                      <a:xfrm>
                        <a:off x="1220054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25" name="Oval 624"/>
                      <p:cNvSpPr/>
                      <p:nvPr/>
                    </p:nvSpPr>
                    <p:spPr bwMode="auto">
                      <a:xfrm>
                        <a:off x="3890677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26" name="Oval 625"/>
                      <p:cNvSpPr/>
                      <p:nvPr/>
                    </p:nvSpPr>
                    <p:spPr bwMode="auto">
                      <a:xfrm>
                        <a:off x="6777002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27" name="Oval 626"/>
                      <p:cNvSpPr/>
                      <p:nvPr/>
                    </p:nvSpPr>
                    <p:spPr bwMode="auto">
                      <a:xfrm>
                        <a:off x="5338974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28" name="Oval 627"/>
                      <p:cNvSpPr/>
                      <p:nvPr/>
                    </p:nvSpPr>
                    <p:spPr bwMode="auto">
                      <a:xfrm>
                        <a:off x="2442375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45497" name="Group 579"/>
                  <p:cNvGrpSpPr>
                    <a:grpSpLocks/>
                  </p:cNvGrpSpPr>
                  <p:nvPr/>
                </p:nvGrpSpPr>
                <p:grpSpPr bwMode="auto">
                  <a:xfrm>
                    <a:off x="4876800" y="36576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45498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499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500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501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45502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45503" name="Group 5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525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609" name="Oval 608"/>
                      <p:cNvSpPr/>
                      <p:nvPr/>
                    </p:nvSpPr>
                    <p:spPr bwMode="auto">
                      <a:xfrm>
                        <a:off x="1220054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10" name="Oval 609"/>
                      <p:cNvSpPr/>
                      <p:nvPr/>
                    </p:nvSpPr>
                    <p:spPr bwMode="auto">
                      <a:xfrm>
                        <a:off x="3890677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11" name="Oval 610"/>
                      <p:cNvSpPr/>
                      <p:nvPr/>
                    </p:nvSpPr>
                    <p:spPr bwMode="auto">
                      <a:xfrm>
                        <a:off x="6777002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12" name="Oval 611"/>
                      <p:cNvSpPr/>
                      <p:nvPr/>
                    </p:nvSpPr>
                    <p:spPr bwMode="auto">
                      <a:xfrm>
                        <a:off x="5338974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13" name="Oval 612"/>
                      <p:cNvSpPr/>
                      <p:nvPr/>
                    </p:nvSpPr>
                    <p:spPr bwMode="auto">
                      <a:xfrm>
                        <a:off x="2442375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504" name="Group 5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519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603" name="Oval 602"/>
                      <p:cNvSpPr/>
                      <p:nvPr/>
                    </p:nvSpPr>
                    <p:spPr bwMode="auto">
                      <a:xfrm>
                        <a:off x="1220054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04" name="Oval 603"/>
                      <p:cNvSpPr/>
                      <p:nvPr/>
                    </p:nvSpPr>
                    <p:spPr bwMode="auto">
                      <a:xfrm>
                        <a:off x="3890677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05" name="Oval 604"/>
                      <p:cNvSpPr/>
                      <p:nvPr/>
                    </p:nvSpPr>
                    <p:spPr bwMode="auto">
                      <a:xfrm>
                        <a:off x="6777002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06" name="Oval 605"/>
                      <p:cNvSpPr/>
                      <p:nvPr/>
                    </p:nvSpPr>
                    <p:spPr bwMode="auto">
                      <a:xfrm>
                        <a:off x="5338974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07" name="Oval 606"/>
                      <p:cNvSpPr/>
                      <p:nvPr/>
                    </p:nvSpPr>
                    <p:spPr bwMode="auto">
                      <a:xfrm>
                        <a:off x="2442375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505" name="Group 5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513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597" name="Oval 596"/>
                      <p:cNvSpPr/>
                      <p:nvPr/>
                    </p:nvSpPr>
                    <p:spPr bwMode="auto">
                      <a:xfrm>
                        <a:off x="1220054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98" name="Oval 597"/>
                      <p:cNvSpPr/>
                      <p:nvPr/>
                    </p:nvSpPr>
                    <p:spPr bwMode="auto">
                      <a:xfrm>
                        <a:off x="3890677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99" name="Oval 598"/>
                      <p:cNvSpPr/>
                      <p:nvPr/>
                    </p:nvSpPr>
                    <p:spPr bwMode="auto">
                      <a:xfrm>
                        <a:off x="6777002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00" name="Oval 599"/>
                      <p:cNvSpPr/>
                      <p:nvPr/>
                    </p:nvSpPr>
                    <p:spPr bwMode="auto">
                      <a:xfrm>
                        <a:off x="5338974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601" name="Oval 600"/>
                      <p:cNvSpPr/>
                      <p:nvPr/>
                    </p:nvSpPr>
                    <p:spPr bwMode="auto">
                      <a:xfrm>
                        <a:off x="2442375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45506" name="Group 5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45507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591" name="Oval 590"/>
                      <p:cNvSpPr/>
                      <p:nvPr/>
                    </p:nvSpPr>
                    <p:spPr bwMode="auto">
                      <a:xfrm>
                        <a:off x="1220054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92" name="Oval 591"/>
                      <p:cNvSpPr/>
                      <p:nvPr/>
                    </p:nvSpPr>
                    <p:spPr bwMode="auto">
                      <a:xfrm>
                        <a:off x="3890677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93" name="Oval 592"/>
                      <p:cNvSpPr/>
                      <p:nvPr/>
                    </p:nvSpPr>
                    <p:spPr bwMode="auto">
                      <a:xfrm>
                        <a:off x="6777002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 dirty="0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94" name="Oval 593"/>
                      <p:cNvSpPr/>
                      <p:nvPr/>
                    </p:nvSpPr>
                    <p:spPr bwMode="auto">
                      <a:xfrm>
                        <a:off x="5338974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595" name="Oval 594"/>
                      <p:cNvSpPr/>
                      <p:nvPr/>
                    </p:nvSpPr>
                    <p:spPr bwMode="auto">
                      <a:xfrm>
                        <a:off x="2442375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</p:grpSp>
          </p:grpSp>
        </p:grpSp>
      </p:grpSp>
      <p:grpSp>
        <p:nvGrpSpPr>
          <p:cNvPr id="109570" name="Group 1121"/>
          <p:cNvGrpSpPr>
            <a:grpSpLocks/>
          </p:cNvGrpSpPr>
          <p:nvPr/>
        </p:nvGrpSpPr>
        <p:grpSpPr bwMode="auto">
          <a:xfrm>
            <a:off x="152400" y="3352800"/>
            <a:ext cx="8763000" cy="3352800"/>
            <a:chOff x="152400" y="76200"/>
            <a:chExt cx="8763000" cy="3352800"/>
          </a:xfrm>
        </p:grpSpPr>
        <p:grpSp>
          <p:nvGrpSpPr>
            <p:cNvPr id="109571" name="Group 1122"/>
            <p:cNvGrpSpPr>
              <a:grpSpLocks/>
            </p:cNvGrpSpPr>
            <p:nvPr/>
          </p:nvGrpSpPr>
          <p:grpSpPr bwMode="auto">
            <a:xfrm>
              <a:off x="152400" y="76200"/>
              <a:ext cx="4419600" cy="3352800"/>
              <a:chOff x="152400" y="76200"/>
              <a:chExt cx="8686800" cy="7086600"/>
            </a:xfrm>
          </p:grpSpPr>
          <p:grpSp>
            <p:nvGrpSpPr>
              <p:cNvPr id="110122" name="Group 1673"/>
              <p:cNvGrpSpPr>
                <a:grpSpLocks/>
              </p:cNvGrpSpPr>
              <p:nvPr/>
            </p:nvGrpSpPr>
            <p:grpSpPr bwMode="auto">
              <a:xfrm>
                <a:off x="152400" y="76200"/>
                <a:ext cx="4419600" cy="3581400"/>
                <a:chOff x="685800" y="381000"/>
                <a:chExt cx="8610600" cy="6781800"/>
              </a:xfrm>
            </p:grpSpPr>
            <p:grpSp>
              <p:nvGrpSpPr>
                <p:cNvPr id="110535" name="Group 2086"/>
                <p:cNvGrpSpPr>
                  <a:grpSpLocks/>
                </p:cNvGrpSpPr>
                <p:nvPr/>
              </p:nvGrpSpPr>
              <p:grpSpPr bwMode="auto">
                <a:xfrm>
                  <a:off x="685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45454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455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456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457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458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45459" name="Group 2194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481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218" name="Oval 2217"/>
                    <p:cNvSpPr/>
                    <p:nvPr/>
                  </p:nvSpPr>
                  <p:spPr bwMode="auto">
                    <a:xfrm>
                      <a:off x="1219925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19" name="Oval 2218"/>
                    <p:cNvSpPr/>
                    <p:nvPr/>
                  </p:nvSpPr>
                  <p:spPr bwMode="auto">
                    <a:xfrm>
                      <a:off x="3890548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20" name="Oval 2219"/>
                    <p:cNvSpPr/>
                    <p:nvPr/>
                  </p:nvSpPr>
                  <p:spPr bwMode="auto">
                    <a:xfrm>
                      <a:off x="6776879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21" name="Oval 2220"/>
                    <p:cNvSpPr/>
                    <p:nvPr/>
                  </p:nvSpPr>
                  <p:spPr bwMode="auto">
                    <a:xfrm>
                      <a:off x="5338851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22" name="Oval 2221"/>
                    <p:cNvSpPr/>
                    <p:nvPr/>
                  </p:nvSpPr>
                  <p:spPr bwMode="auto">
                    <a:xfrm>
                      <a:off x="2442252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460" name="Group 2195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475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212" name="Oval 2211"/>
                    <p:cNvSpPr/>
                    <p:nvPr/>
                  </p:nvSpPr>
                  <p:spPr bwMode="auto">
                    <a:xfrm>
                      <a:off x="1219925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13" name="Oval 2212"/>
                    <p:cNvSpPr/>
                    <p:nvPr/>
                  </p:nvSpPr>
                  <p:spPr bwMode="auto">
                    <a:xfrm>
                      <a:off x="3890548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14" name="Oval 2213"/>
                    <p:cNvSpPr/>
                    <p:nvPr/>
                  </p:nvSpPr>
                  <p:spPr bwMode="auto">
                    <a:xfrm>
                      <a:off x="6776879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15" name="Oval 2214"/>
                    <p:cNvSpPr/>
                    <p:nvPr/>
                  </p:nvSpPr>
                  <p:spPr bwMode="auto">
                    <a:xfrm>
                      <a:off x="5338851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16" name="Oval 2215"/>
                    <p:cNvSpPr/>
                    <p:nvPr/>
                  </p:nvSpPr>
                  <p:spPr bwMode="auto">
                    <a:xfrm>
                      <a:off x="2442252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461" name="Group 2196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469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206" name="Oval 2205"/>
                    <p:cNvSpPr/>
                    <p:nvPr/>
                  </p:nvSpPr>
                  <p:spPr bwMode="auto">
                    <a:xfrm>
                      <a:off x="1219925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07" name="Oval 2206"/>
                    <p:cNvSpPr/>
                    <p:nvPr/>
                  </p:nvSpPr>
                  <p:spPr bwMode="auto">
                    <a:xfrm>
                      <a:off x="3890548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08" name="Oval 2207"/>
                    <p:cNvSpPr/>
                    <p:nvPr/>
                  </p:nvSpPr>
                  <p:spPr bwMode="auto">
                    <a:xfrm>
                      <a:off x="6776879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09" name="Oval 2208"/>
                    <p:cNvSpPr/>
                    <p:nvPr/>
                  </p:nvSpPr>
                  <p:spPr bwMode="auto">
                    <a:xfrm>
                      <a:off x="5338851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10" name="Oval 2209"/>
                    <p:cNvSpPr/>
                    <p:nvPr/>
                  </p:nvSpPr>
                  <p:spPr bwMode="auto">
                    <a:xfrm>
                      <a:off x="2442252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462" name="Group 2197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463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200" name="Oval 2199"/>
                    <p:cNvSpPr/>
                    <p:nvPr/>
                  </p:nvSpPr>
                  <p:spPr bwMode="auto">
                    <a:xfrm>
                      <a:off x="1219925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01" name="Oval 2200"/>
                    <p:cNvSpPr/>
                    <p:nvPr/>
                  </p:nvSpPr>
                  <p:spPr bwMode="auto">
                    <a:xfrm>
                      <a:off x="3890548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02" name="Oval 2201"/>
                    <p:cNvSpPr/>
                    <p:nvPr/>
                  </p:nvSpPr>
                  <p:spPr bwMode="auto">
                    <a:xfrm>
                      <a:off x="6776879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03" name="Oval 2202"/>
                    <p:cNvSpPr/>
                    <p:nvPr/>
                  </p:nvSpPr>
                  <p:spPr bwMode="auto">
                    <a:xfrm>
                      <a:off x="5338851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204" name="Oval 2203"/>
                    <p:cNvSpPr/>
                    <p:nvPr/>
                  </p:nvSpPr>
                  <p:spPr bwMode="auto">
                    <a:xfrm>
                      <a:off x="2442252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10536" name="Group 2087"/>
                <p:cNvGrpSpPr>
                  <a:grpSpLocks/>
                </p:cNvGrpSpPr>
                <p:nvPr/>
              </p:nvGrpSpPr>
              <p:grpSpPr bwMode="auto">
                <a:xfrm>
                  <a:off x="685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45421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422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423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424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45425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45426" name="Group 2161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448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185" name="Oval 2184"/>
                    <p:cNvSpPr/>
                    <p:nvPr/>
                  </p:nvSpPr>
                  <p:spPr bwMode="auto">
                    <a:xfrm>
                      <a:off x="1219925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86" name="Oval 2185"/>
                    <p:cNvSpPr/>
                    <p:nvPr/>
                  </p:nvSpPr>
                  <p:spPr bwMode="auto">
                    <a:xfrm>
                      <a:off x="3890548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87" name="Oval 2186"/>
                    <p:cNvSpPr/>
                    <p:nvPr/>
                  </p:nvSpPr>
                  <p:spPr bwMode="auto">
                    <a:xfrm>
                      <a:off x="6776879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88" name="Oval 2187"/>
                    <p:cNvSpPr/>
                    <p:nvPr/>
                  </p:nvSpPr>
                  <p:spPr bwMode="auto">
                    <a:xfrm>
                      <a:off x="5338851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89" name="Oval 2188"/>
                    <p:cNvSpPr/>
                    <p:nvPr/>
                  </p:nvSpPr>
                  <p:spPr bwMode="auto">
                    <a:xfrm>
                      <a:off x="2442252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427" name="Group 2162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442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179" name="Oval 2178"/>
                    <p:cNvSpPr/>
                    <p:nvPr/>
                  </p:nvSpPr>
                  <p:spPr bwMode="auto">
                    <a:xfrm>
                      <a:off x="1219925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80" name="Oval 2179"/>
                    <p:cNvSpPr/>
                    <p:nvPr/>
                  </p:nvSpPr>
                  <p:spPr bwMode="auto">
                    <a:xfrm>
                      <a:off x="3890548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81" name="Oval 2180"/>
                    <p:cNvSpPr/>
                    <p:nvPr/>
                  </p:nvSpPr>
                  <p:spPr bwMode="auto">
                    <a:xfrm>
                      <a:off x="6776879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82" name="Oval 2181"/>
                    <p:cNvSpPr/>
                    <p:nvPr/>
                  </p:nvSpPr>
                  <p:spPr bwMode="auto">
                    <a:xfrm>
                      <a:off x="5338851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83" name="Oval 2182"/>
                    <p:cNvSpPr/>
                    <p:nvPr/>
                  </p:nvSpPr>
                  <p:spPr bwMode="auto">
                    <a:xfrm>
                      <a:off x="2442252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428" name="Group 2163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436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173" name="Oval 2172"/>
                    <p:cNvSpPr/>
                    <p:nvPr/>
                  </p:nvSpPr>
                  <p:spPr bwMode="auto">
                    <a:xfrm>
                      <a:off x="1219925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74" name="Oval 2173"/>
                    <p:cNvSpPr/>
                    <p:nvPr/>
                  </p:nvSpPr>
                  <p:spPr bwMode="auto">
                    <a:xfrm>
                      <a:off x="3890548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75" name="Oval 2174"/>
                    <p:cNvSpPr/>
                    <p:nvPr/>
                  </p:nvSpPr>
                  <p:spPr bwMode="auto">
                    <a:xfrm>
                      <a:off x="6776879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76" name="Oval 2175"/>
                    <p:cNvSpPr/>
                    <p:nvPr/>
                  </p:nvSpPr>
                  <p:spPr bwMode="auto">
                    <a:xfrm>
                      <a:off x="5338851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77" name="Oval 2176"/>
                    <p:cNvSpPr/>
                    <p:nvPr/>
                  </p:nvSpPr>
                  <p:spPr bwMode="auto">
                    <a:xfrm>
                      <a:off x="2442252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45429" name="Group 2164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430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167" name="Oval 2166"/>
                    <p:cNvSpPr/>
                    <p:nvPr/>
                  </p:nvSpPr>
                  <p:spPr bwMode="auto">
                    <a:xfrm>
                      <a:off x="1219925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68" name="Oval 2167"/>
                    <p:cNvSpPr/>
                    <p:nvPr/>
                  </p:nvSpPr>
                  <p:spPr bwMode="auto">
                    <a:xfrm>
                      <a:off x="3890548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69" name="Oval 2168"/>
                    <p:cNvSpPr/>
                    <p:nvPr/>
                  </p:nvSpPr>
                  <p:spPr bwMode="auto">
                    <a:xfrm>
                      <a:off x="6776879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70" name="Oval 2169"/>
                    <p:cNvSpPr/>
                    <p:nvPr/>
                  </p:nvSpPr>
                  <p:spPr bwMode="auto">
                    <a:xfrm>
                      <a:off x="5338851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71" name="Oval 2170"/>
                    <p:cNvSpPr/>
                    <p:nvPr/>
                  </p:nvSpPr>
                  <p:spPr bwMode="auto">
                    <a:xfrm>
                      <a:off x="2442252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10537" name="Group 2088"/>
                <p:cNvGrpSpPr>
                  <a:grpSpLocks/>
                </p:cNvGrpSpPr>
                <p:nvPr/>
              </p:nvGrpSpPr>
              <p:grpSpPr bwMode="auto">
                <a:xfrm>
                  <a:off x="4876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10572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573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574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575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576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10577" name="Group 2128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415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152" name="Oval 2151"/>
                    <p:cNvSpPr/>
                    <p:nvPr/>
                  </p:nvSpPr>
                  <p:spPr bwMode="auto">
                    <a:xfrm>
                      <a:off x="1215732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53" name="Oval 2152"/>
                    <p:cNvSpPr/>
                    <p:nvPr/>
                  </p:nvSpPr>
                  <p:spPr bwMode="auto">
                    <a:xfrm>
                      <a:off x="3886355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54" name="Oval 2153"/>
                    <p:cNvSpPr/>
                    <p:nvPr/>
                  </p:nvSpPr>
                  <p:spPr bwMode="auto">
                    <a:xfrm>
                      <a:off x="6772680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55" name="Oval 2154"/>
                    <p:cNvSpPr/>
                    <p:nvPr/>
                  </p:nvSpPr>
                  <p:spPr bwMode="auto">
                    <a:xfrm>
                      <a:off x="5334652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56" name="Oval 2155"/>
                    <p:cNvSpPr/>
                    <p:nvPr/>
                  </p:nvSpPr>
                  <p:spPr bwMode="auto">
                    <a:xfrm>
                      <a:off x="2438052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578" name="Group 2129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45409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146" name="Oval 2145"/>
                    <p:cNvSpPr/>
                    <p:nvPr/>
                  </p:nvSpPr>
                  <p:spPr bwMode="auto">
                    <a:xfrm>
                      <a:off x="1215732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47" name="Oval 2146"/>
                    <p:cNvSpPr/>
                    <p:nvPr/>
                  </p:nvSpPr>
                  <p:spPr bwMode="auto">
                    <a:xfrm>
                      <a:off x="3886355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48" name="Oval 2147"/>
                    <p:cNvSpPr/>
                    <p:nvPr/>
                  </p:nvSpPr>
                  <p:spPr bwMode="auto">
                    <a:xfrm>
                      <a:off x="6772680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49" name="Oval 2148"/>
                    <p:cNvSpPr/>
                    <p:nvPr/>
                  </p:nvSpPr>
                  <p:spPr bwMode="auto">
                    <a:xfrm>
                      <a:off x="5334652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50" name="Oval 2149"/>
                    <p:cNvSpPr/>
                    <p:nvPr/>
                  </p:nvSpPr>
                  <p:spPr bwMode="auto">
                    <a:xfrm>
                      <a:off x="2438052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579" name="Group 2130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587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140" name="Oval 2139"/>
                    <p:cNvSpPr/>
                    <p:nvPr/>
                  </p:nvSpPr>
                  <p:spPr bwMode="auto">
                    <a:xfrm>
                      <a:off x="1215732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41" name="Oval 2140"/>
                    <p:cNvSpPr/>
                    <p:nvPr/>
                  </p:nvSpPr>
                  <p:spPr bwMode="auto">
                    <a:xfrm>
                      <a:off x="3886355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42" name="Oval 2141"/>
                    <p:cNvSpPr/>
                    <p:nvPr/>
                  </p:nvSpPr>
                  <p:spPr bwMode="auto">
                    <a:xfrm>
                      <a:off x="6772680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43" name="Oval 2142"/>
                    <p:cNvSpPr/>
                    <p:nvPr/>
                  </p:nvSpPr>
                  <p:spPr bwMode="auto">
                    <a:xfrm>
                      <a:off x="5334652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44" name="Oval 2143"/>
                    <p:cNvSpPr/>
                    <p:nvPr/>
                  </p:nvSpPr>
                  <p:spPr bwMode="auto">
                    <a:xfrm>
                      <a:off x="2438052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580" name="Group 2131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581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134" name="Oval 2133"/>
                    <p:cNvSpPr/>
                    <p:nvPr/>
                  </p:nvSpPr>
                  <p:spPr bwMode="auto">
                    <a:xfrm>
                      <a:off x="1215732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35" name="Oval 2134"/>
                    <p:cNvSpPr/>
                    <p:nvPr/>
                  </p:nvSpPr>
                  <p:spPr bwMode="auto">
                    <a:xfrm>
                      <a:off x="3886355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36" name="Oval 2135"/>
                    <p:cNvSpPr/>
                    <p:nvPr/>
                  </p:nvSpPr>
                  <p:spPr bwMode="auto">
                    <a:xfrm>
                      <a:off x="6772680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37" name="Oval 2136"/>
                    <p:cNvSpPr/>
                    <p:nvPr/>
                  </p:nvSpPr>
                  <p:spPr bwMode="auto">
                    <a:xfrm>
                      <a:off x="5334652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38" name="Oval 2137"/>
                    <p:cNvSpPr/>
                    <p:nvPr/>
                  </p:nvSpPr>
                  <p:spPr bwMode="auto">
                    <a:xfrm>
                      <a:off x="2438052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10538" name="Group 2089"/>
                <p:cNvGrpSpPr>
                  <a:grpSpLocks/>
                </p:cNvGrpSpPr>
                <p:nvPr/>
              </p:nvGrpSpPr>
              <p:grpSpPr bwMode="auto">
                <a:xfrm>
                  <a:off x="4876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10539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540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541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542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543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10544" name="Group 2095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566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119" name="Oval 2118"/>
                    <p:cNvSpPr/>
                    <p:nvPr/>
                  </p:nvSpPr>
                  <p:spPr bwMode="auto">
                    <a:xfrm>
                      <a:off x="1215732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20" name="Oval 2119"/>
                    <p:cNvSpPr/>
                    <p:nvPr/>
                  </p:nvSpPr>
                  <p:spPr bwMode="auto">
                    <a:xfrm>
                      <a:off x="3886355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21" name="Oval 2120"/>
                    <p:cNvSpPr/>
                    <p:nvPr/>
                  </p:nvSpPr>
                  <p:spPr bwMode="auto">
                    <a:xfrm>
                      <a:off x="6772680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22" name="Oval 2121"/>
                    <p:cNvSpPr/>
                    <p:nvPr/>
                  </p:nvSpPr>
                  <p:spPr bwMode="auto">
                    <a:xfrm>
                      <a:off x="5334652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23" name="Oval 2122"/>
                    <p:cNvSpPr/>
                    <p:nvPr/>
                  </p:nvSpPr>
                  <p:spPr bwMode="auto">
                    <a:xfrm>
                      <a:off x="2438052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545" name="Group 2096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560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113" name="Oval 2112"/>
                    <p:cNvSpPr/>
                    <p:nvPr/>
                  </p:nvSpPr>
                  <p:spPr bwMode="auto">
                    <a:xfrm>
                      <a:off x="1215732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14" name="Oval 2113"/>
                    <p:cNvSpPr/>
                    <p:nvPr/>
                  </p:nvSpPr>
                  <p:spPr bwMode="auto">
                    <a:xfrm>
                      <a:off x="3886355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15" name="Oval 2114"/>
                    <p:cNvSpPr/>
                    <p:nvPr/>
                  </p:nvSpPr>
                  <p:spPr bwMode="auto">
                    <a:xfrm>
                      <a:off x="6772680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16" name="Oval 2115"/>
                    <p:cNvSpPr/>
                    <p:nvPr/>
                  </p:nvSpPr>
                  <p:spPr bwMode="auto">
                    <a:xfrm>
                      <a:off x="5334652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17" name="Oval 2116"/>
                    <p:cNvSpPr/>
                    <p:nvPr/>
                  </p:nvSpPr>
                  <p:spPr bwMode="auto">
                    <a:xfrm>
                      <a:off x="2438052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546" name="Group 2097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554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107" name="Oval 2106"/>
                    <p:cNvSpPr/>
                    <p:nvPr/>
                  </p:nvSpPr>
                  <p:spPr bwMode="auto">
                    <a:xfrm>
                      <a:off x="1215732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08" name="Oval 2107"/>
                    <p:cNvSpPr/>
                    <p:nvPr/>
                  </p:nvSpPr>
                  <p:spPr bwMode="auto">
                    <a:xfrm>
                      <a:off x="3886355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09" name="Oval 2108"/>
                    <p:cNvSpPr/>
                    <p:nvPr/>
                  </p:nvSpPr>
                  <p:spPr bwMode="auto">
                    <a:xfrm>
                      <a:off x="6772680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10" name="Oval 2109"/>
                    <p:cNvSpPr/>
                    <p:nvPr/>
                  </p:nvSpPr>
                  <p:spPr bwMode="auto">
                    <a:xfrm>
                      <a:off x="5334652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11" name="Oval 2110"/>
                    <p:cNvSpPr/>
                    <p:nvPr/>
                  </p:nvSpPr>
                  <p:spPr bwMode="auto">
                    <a:xfrm>
                      <a:off x="2438052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547" name="Group 2098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548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101" name="Oval 2100"/>
                    <p:cNvSpPr/>
                    <p:nvPr/>
                  </p:nvSpPr>
                  <p:spPr bwMode="auto">
                    <a:xfrm>
                      <a:off x="1215732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02" name="Oval 2101"/>
                    <p:cNvSpPr/>
                    <p:nvPr/>
                  </p:nvSpPr>
                  <p:spPr bwMode="auto">
                    <a:xfrm>
                      <a:off x="3886355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03" name="Oval 2102"/>
                    <p:cNvSpPr/>
                    <p:nvPr/>
                  </p:nvSpPr>
                  <p:spPr bwMode="auto">
                    <a:xfrm>
                      <a:off x="6772680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04" name="Oval 2103"/>
                    <p:cNvSpPr/>
                    <p:nvPr/>
                  </p:nvSpPr>
                  <p:spPr bwMode="auto">
                    <a:xfrm>
                      <a:off x="5334652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105" name="Oval 2104"/>
                    <p:cNvSpPr/>
                    <p:nvPr/>
                  </p:nvSpPr>
                  <p:spPr bwMode="auto">
                    <a:xfrm>
                      <a:off x="2438052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</p:grpSp>
          <p:grpSp>
            <p:nvGrpSpPr>
              <p:cNvPr id="110123" name="Group 1674"/>
              <p:cNvGrpSpPr>
                <a:grpSpLocks/>
              </p:cNvGrpSpPr>
              <p:nvPr/>
            </p:nvGrpSpPr>
            <p:grpSpPr bwMode="auto">
              <a:xfrm>
                <a:off x="4419600" y="76200"/>
                <a:ext cx="4419600" cy="3581400"/>
                <a:chOff x="685800" y="381000"/>
                <a:chExt cx="8610600" cy="6781800"/>
              </a:xfrm>
            </p:grpSpPr>
            <p:grpSp>
              <p:nvGrpSpPr>
                <p:cNvPr id="110399" name="Group 1950"/>
                <p:cNvGrpSpPr>
                  <a:grpSpLocks/>
                </p:cNvGrpSpPr>
                <p:nvPr/>
              </p:nvGrpSpPr>
              <p:grpSpPr bwMode="auto">
                <a:xfrm>
                  <a:off x="685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10502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503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504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505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506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10507" name="Group 2058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529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082" name="Oval 2081"/>
                    <p:cNvSpPr/>
                    <p:nvPr/>
                  </p:nvSpPr>
                  <p:spPr bwMode="auto">
                    <a:xfrm>
                      <a:off x="1224247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83" name="Oval 2082"/>
                    <p:cNvSpPr/>
                    <p:nvPr/>
                  </p:nvSpPr>
                  <p:spPr bwMode="auto">
                    <a:xfrm>
                      <a:off x="3894870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84" name="Oval 2083"/>
                    <p:cNvSpPr/>
                    <p:nvPr/>
                  </p:nvSpPr>
                  <p:spPr bwMode="auto">
                    <a:xfrm>
                      <a:off x="6781201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85" name="Oval 2084"/>
                    <p:cNvSpPr/>
                    <p:nvPr/>
                  </p:nvSpPr>
                  <p:spPr bwMode="auto">
                    <a:xfrm>
                      <a:off x="5343173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86" name="Oval 2085"/>
                    <p:cNvSpPr/>
                    <p:nvPr/>
                  </p:nvSpPr>
                  <p:spPr bwMode="auto">
                    <a:xfrm>
                      <a:off x="2446574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508" name="Group 2059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523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076" name="Oval 2075"/>
                    <p:cNvSpPr/>
                    <p:nvPr/>
                  </p:nvSpPr>
                  <p:spPr bwMode="auto">
                    <a:xfrm>
                      <a:off x="1224247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77" name="Oval 2076"/>
                    <p:cNvSpPr/>
                    <p:nvPr/>
                  </p:nvSpPr>
                  <p:spPr bwMode="auto">
                    <a:xfrm>
                      <a:off x="3894870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78" name="Oval 2077"/>
                    <p:cNvSpPr/>
                    <p:nvPr/>
                  </p:nvSpPr>
                  <p:spPr bwMode="auto">
                    <a:xfrm>
                      <a:off x="6781201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79" name="Oval 2078"/>
                    <p:cNvSpPr/>
                    <p:nvPr/>
                  </p:nvSpPr>
                  <p:spPr bwMode="auto">
                    <a:xfrm>
                      <a:off x="5343173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80" name="Oval 2079"/>
                    <p:cNvSpPr/>
                    <p:nvPr/>
                  </p:nvSpPr>
                  <p:spPr bwMode="auto">
                    <a:xfrm>
                      <a:off x="2446574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509" name="Group 2060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517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070" name="Oval 2069"/>
                    <p:cNvSpPr/>
                    <p:nvPr/>
                  </p:nvSpPr>
                  <p:spPr bwMode="auto">
                    <a:xfrm>
                      <a:off x="1224247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71" name="Oval 2070"/>
                    <p:cNvSpPr/>
                    <p:nvPr/>
                  </p:nvSpPr>
                  <p:spPr bwMode="auto">
                    <a:xfrm>
                      <a:off x="3894870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72" name="Oval 2071"/>
                    <p:cNvSpPr/>
                    <p:nvPr/>
                  </p:nvSpPr>
                  <p:spPr bwMode="auto">
                    <a:xfrm>
                      <a:off x="6781201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73" name="Oval 2072"/>
                    <p:cNvSpPr/>
                    <p:nvPr/>
                  </p:nvSpPr>
                  <p:spPr bwMode="auto">
                    <a:xfrm>
                      <a:off x="5343173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74" name="Oval 2073"/>
                    <p:cNvSpPr/>
                    <p:nvPr/>
                  </p:nvSpPr>
                  <p:spPr bwMode="auto">
                    <a:xfrm>
                      <a:off x="2446574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510" name="Group 2061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511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064" name="Oval 2063"/>
                    <p:cNvSpPr/>
                    <p:nvPr/>
                  </p:nvSpPr>
                  <p:spPr bwMode="auto">
                    <a:xfrm>
                      <a:off x="1224247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65" name="Oval 2064"/>
                    <p:cNvSpPr/>
                    <p:nvPr/>
                  </p:nvSpPr>
                  <p:spPr bwMode="auto">
                    <a:xfrm>
                      <a:off x="3894870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66" name="Oval 2065"/>
                    <p:cNvSpPr/>
                    <p:nvPr/>
                  </p:nvSpPr>
                  <p:spPr bwMode="auto">
                    <a:xfrm>
                      <a:off x="6781201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67" name="Oval 2066"/>
                    <p:cNvSpPr/>
                    <p:nvPr/>
                  </p:nvSpPr>
                  <p:spPr bwMode="auto">
                    <a:xfrm>
                      <a:off x="5343173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68" name="Oval 2067"/>
                    <p:cNvSpPr/>
                    <p:nvPr/>
                  </p:nvSpPr>
                  <p:spPr bwMode="auto">
                    <a:xfrm>
                      <a:off x="2446574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10400" name="Group 1951"/>
                <p:cNvGrpSpPr>
                  <a:grpSpLocks/>
                </p:cNvGrpSpPr>
                <p:nvPr/>
              </p:nvGrpSpPr>
              <p:grpSpPr bwMode="auto">
                <a:xfrm>
                  <a:off x="685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10469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470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471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472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473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10474" name="Group 2025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496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049" name="Oval 2048"/>
                    <p:cNvSpPr/>
                    <p:nvPr/>
                  </p:nvSpPr>
                  <p:spPr bwMode="auto">
                    <a:xfrm>
                      <a:off x="1224247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50" name="Oval 2049"/>
                    <p:cNvSpPr/>
                    <p:nvPr/>
                  </p:nvSpPr>
                  <p:spPr bwMode="auto">
                    <a:xfrm>
                      <a:off x="3894870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51" name="Oval 2050"/>
                    <p:cNvSpPr/>
                    <p:nvPr/>
                  </p:nvSpPr>
                  <p:spPr bwMode="auto">
                    <a:xfrm>
                      <a:off x="6781201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52" name="Oval 2051"/>
                    <p:cNvSpPr/>
                    <p:nvPr/>
                  </p:nvSpPr>
                  <p:spPr bwMode="auto">
                    <a:xfrm>
                      <a:off x="5343173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53" name="Oval 2052"/>
                    <p:cNvSpPr/>
                    <p:nvPr/>
                  </p:nvSpPr>
                  <p:spPr bwMode="auto">
                    <a:xfrm>
                      <a:off x="2446574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475" name="Group 2026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490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043" name="Oval 2042"/>
                    <p:cNvSpPr/>
                    <p:nvPr/>
                  </p:nvSpPr>
                  <p:spPr bwMode="auto">
                    <a:xfrm>
                      <a:off x="1224247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44" name="Oval 2043"/>
                    <p:cNvSpPr/>
                    <p:nvPr/>
                  </p:nvSpPr>
                  <p:spPr bwMode="auto">
                    <a:xfrm>
                      <a:off x="3894870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45" name="Oval 2044"/>
                    <p:cNvSpPr/>
                    <p:nvPr/>
                  </p:nvSpPr>
                  <p:spPr bwMode="auto">
                    <a:xfrm>
                      <a:off x="6781201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46" name="Oval 2045"/>
                    <p:cNvSpPr/>
                    <p:nvPr/>
                  </p:nvSpPr>
                  <p:spPr bwMode="auto">
                    <a:xfrm>
                      <a:off x="5343173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47" name="Oval 2046"/>
                    <p:cNvSpPr/>
                    <p:nvPr/>
                  </p:nvSpPr>
                  <p:spPr bwMode="auto">
                    <a:xfrm>
                      <a:off x="2446574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476" name="Group 2027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484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037" name="Oval 2036"/>
                    <p:cNvSpPr/>
                    <p:nvPr/>
                  </p:nvSpPr>
                  <p:spPr bwMode="auto">
                    <a:xfrm>
                      <a:off x="1224247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38" name="Oval 2037"/>
                    <p:cNvSpPr/>
                    <p:nvPr/>
                  </p:nvSpPr>
                  <p:spPr bwMode="auto">
                    <a:xfrm>
                      <a:off x="3894870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39" name="Oval 2038"/>
                    <p:cNvSpPr/>
                    <p:nvPr/>
                  </p:nvSpPr>
                  <p:spPr bwMode="auto">
                    <a:xfrm>
                      <a:off x="6781201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40" name="Oval 2039"/>
                    <p:cNvSpPr/>
                    <p:nvPr/>
                  </p:nvSpPr>
                  <p:spPr bwMode="auto">
                    <a:xfrm>
                      <a:off x="5343173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41" name="Oval 2040"/>
                    <p:cNvSpPr/>
                    <p:nvPr/>
                  </p:nvSpPr>
                  <p:spPr bwMode="auto">
                    <a:xfrm>
                      <a:off x="2446574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477" name="Group 2028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478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031" name="Oval 2030"/>
                    <p:cNvSpPr/>
                    <p:nvPr/>
                  </p:nvSpPr>
                  <p:spPr bwMode="auto">
                    <a:xfrm>
                      <a:off x="1224247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32" name="Oval 2031"/>
                    <p:cNvSpPr/>
                    <p:nvPr/>
                  </p:nvSpPr>
                  <p:spPr bwMode="auto">
                    <a:xfrm>
                      <a:off x="3894870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33" name="Oval 2032"/>
                    <p:cNvSpPr/>
                    <p:nvPr/>
                  </p:nvSpPr>
                  <p:spPr bwMode="auto">
                    <a:xfrm>
                      <a:off x="6781201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34" name="Oval 2033"/>
                    <p:cNvSpPr/>
                    <p:nvPr/>
                  </p:nvSpPr>
                  <p:spPr bwMode="auto">
                    <a:xfrm>
                      <a:off x="5343173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35" name="Oval 2034"/>
                    <p:cNvSpPr/>
                    <p:nvPr/>
                  </p:nvSpPr>
                  <p:spPr bwMode="auto">
                    <a:xfrm>
                      <a:off x="2446574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10401" name="Group 1952"/>
                <p:cNvGrpSpPr>
                  <a:grpSpLocks/>
                </p:cNvGrpSpPr>
                <p:nvPr/>
              </p:nvGrpSpPr>
              <p:grpSpPr bwMode="auto">
                <a:xfrm>
                  <a:off x="4876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10436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437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438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439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440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10441" name="Group 1992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463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016" name="Oval 2015"/>
                    <p:cNvSpPr/>
                    <p:nvPr/>
                  </p:nvSpPr>
                  <p:spPr bwMode="auto">
                    <a:xfrm>
                      <a:off x="1220054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17" name="Oval 2016"/>
                    <p:cNvSpPr/>
                    <p:nvPr/>
                  </p:nvSpPr>
                  <p:spPr bwMode="auto">
                    <a:xfrm>
                      <a:off x="3890677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18" name="Oval 2017"/>
                    <p:cNvSpPr/>
                    <p:nvPr/>
                  </p:nvSpPr>
                  <p:spPr bwMode="auto">
                    <a:xfrm>
                      <a:off x="6777002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19" name="Oval 2018"/>
                    <p:cNvSpPr/>
                    <p:nvPr/>
                  </p:nvSpPr>
                  <p:spPr bwMode="auto">
                    <a:xfrm>
                      <a:off x="5338974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20" name="Oval 2019"/>
                    <p:cNvSpPr/>
                    <p:nvPr/>
                  </p:nvSpPr>
                  <p:spPr bwMode="auto">
                    <a:xfrm>
                      <a:off x="2442375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442" name="Group 1993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457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010" name="Oval 2009"/>
                    <p:cNvSpPr/>
                    <p:nvPr/>
                  </p:nvSpPr>
                  <p:spPr bwMode="auto">
                    <a:xfrm>
                      <a:off x="1220054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11" name="Oval 2010"/>
                    <p:cNvSpPr/>
                    <p:nvPr/>
                  </p:nvSpPr>
                  <p:spPr bwMode="auto">
                    <a:xfrm>
                      <a:off x="3890677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12" name="Oval 2011"/>
                    <p:cNvSpPr/>
                    <p:nvPr/>
                  </p:nvSpPr>
                  <p:spPr bwMode="auto">
                    <a:xfrm>
                      <a:off x="6777002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13" name="Oval 2012"/>
                    <p:cNvSpPr/>
                    <p:nvPr/>
                  </p:nvSpPr>
                  <p:spPr bwMode="auto">
                    <a:xfrm>
                      <a:off x="5338974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14" name="Oval 2013"/>
                    <p:cNvSpPr/>
                    <p:nvPr/>
                  </p:nvSpPr>
                  <p:spPr bwMode="auto">
                    <a:xfrm>
                      <a:off x="2442375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443" name="Group 1994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451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2004" name="Oval 2003"/>
                    <p:cNvSpPr/>
                    <p:nvPr/>
                  </p:nvSpPr>
                  <p:spPr bwMode="auto">
                    <a:xfrm>
                      <a:off x="1220054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05" name="Oval 2004"/>
                    <p:cNvSpPr/>
                    <p:nvPr/>
                  </p:nvSpPr>
                  <p:spPr bwMode="auto">
                    <a:xfrm>
                      <a:off x="3890677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06" name="Oval 2005"/>
                    <p:cNvSpPr/>
                    <p:nvPr/>
                  </p:nvSpPr>
                  <p:spPr bwMode="auto">
                    <a:xfrm>
                      <a:off x="6777002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07" name="Oval 2006"/>
                    <p:cNvSpPr/>
                    <p:nvPr/>
                  </p:nvSpPr>
                  <p:spPr bwMode="auto">
                    <a:xfrm>
                      <a:off x="5338974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08" name="Oval 2007"/>
                    <p:cNvSpPr/>
                    <p:nvPr/>
                  </p:nvSpPr>
                  <p:spPr bwMode="auto">
                    <a:xfrm>
                      <a:off x="2442375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444" name="Group 1995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445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998" name="Oval 1997"/>
                    <p:cNvSpPr/>
                    <p:nvPr/>
                  </p:nvSpPr>
                  <p:spPr bwMode="auto">
                    <a:xfrm>
                      <a:off x="1220054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99" name="Oval 1998"/>
                    <p:cNvSpPr/>
                    <p:nvPr/>
                  </p:nvSpPr>
                  <p:spPr bwMode="auto">
                    <a:xfrm>
                      <a:off x="3890677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00" name="Oval 1999"/>
                    <p:cNvSpPr/>
                    <p:nvPr/>
                  </p:nvSpPr>
                  <p:spPr bwMode="auto">
                    <a:xfrm>
                      <a:off x="6777002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01" name="Oval 2000"/>
                    <p:cNvSpPr/>
                    <p:nvPr/>
                  </p:nvSpPr>
                  <p:spPr bwMode="auto">
                    <a:xfrm>
                      <a:off x="5338974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2002" name="Oval 2001"/>
                    <p:cNvSpPr/>
                    <p:nvPr/>
                  </p:nvSpPr>
                  <p:spPr bwMode="auto">
                    <a:xfrm>
                      <a:off x="2442375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10402" name="Group 1953"/>
                <p:cNvGrpSpPr>
                  <a:grpSpLocks/>
                </p:cNvGrpSpPr>
                <p:nvPr/>
              </p:nvGrpSpPr>
              <p:grpSpPr bwMode="auto">
                <a:xfrm>
                  <a:off x="4876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10403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404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405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406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407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10408" name="Group 1959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430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983" name="Oval 1982"/>
                    <p:cNvSpPr/>
                    <p:nvPr/>
                  </p:nvSpPr>
                  <p:spPr bwMode="auto">
                    <a:xfrm>
                      <a:off x="1220054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84" name="Oval 1983"/>
                    <p:cNvSpPr/>
                    <p:nvPr/>
                  </p:nvSpPr>
                  <p:spPr bwMode="auto">
                    <a:xfrm>
                      <a:off x="3890677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85" name="Oval 1984"/>
                    <p:cNvSpPr/>
                    <p:nvPr/>
                  </p:nvSpPr>
                  <p:spPr bwMode="auto">
                    <a:xfrm>
                      <a:off x="6777002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86" name="Oval 1985"/>
                    <p:cNvSpPr/>
                    <p:nvPr/>
                  </p:nvSpPr>
                  <p:spPr bwMode="auto">
                    <a:xfrm>
                      <a:off x="5338974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87" name="Oval 1986"/>
                    <p:cNvSpPr/>
                    <p:nvPr/>
                  </p:nvSpPr>
                  <p:spPr bwMode="auto">
                    <a:xfrm>
                      <a:off x="2442375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409" name="Group 1960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424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977" name="Oval 1976"/>
                    <p:cNvSpPr/>
                    <p:nvPr/>
                  </p:nvSpPr>
                  <p:spPr bwMode="auto">
                    <a:xfrm>
                      <a:off x="1220054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78" name="Oval 1977"/>
                    <p:cNvSpPr/>
                    <p:nvPr/>
                  </p:nvSpPr>
                  <p:spPr bwMode="auto">
                    <a:xfrm>
                      <a:off x="3890677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79" name="Oval 1978"/>
                    <p:cNvSpPr/>
                    <p:nvPr/>
                  </p:nvSpPr>
                  <p:spPr bwMode="auto">
                    <a:xfrm>
                      <a:off x="6777002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80" name="Oval 1979"/>
                    <p:cNvSpPr/>
                    <p:nvPr/>
                  </p:nvSpPr>
                  <p:spPr bwMode="auto">
                    <a:xfrm>
                      <a:off x="5338974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81" name="Oval 1980"/>
                    <p:cNvSpPr/>
                    <p:nvPr/>
                  </p:nvSpPr>
                  <p:spPr bwMode="auto">
                    <a:xfrm>
                      <a:off x="2442375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410" name="Group 1961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418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971" name="Oval 1970"/>
                    <p:cNvSpPr/>
                    <p:nvPr/>
                  </p:nvSpPr>
                  <p:spPr bwMode="auto">
                    <a:xfrm>
                      <a:off x="1220054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72" name="Oval 1971"/>
                    <p:cNvSpPr/>
                    <p:nvPr/>
                  </p:nvSpPr>
                  <p:spPr bwMode="auto">
                    <a:xfrm>
                      <a:off x="3890677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73" name="Oval 1972"/>
                    <p:cNvSpPr/>
                    <p:nvPr/>
                  </p:nvSpPr>
                  <p:spPr bwMode="auto">
                    <a:xfrm>
                      <a:off x="6777002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74" name="Oval 1973"/>
                    <p:cNvSpPr/>
                    <p:nvPr/>
                  </p:nvSpPr>
                  <p:spPr bwMode="auto">
                    <a:xfrm>
                      <a:off x="5338974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75" name="Oval 1974"/>
                    <p:cNvSpPr/>
                    <p:nvPr/>
                  </p:nvSpPr>
                  <p:spPr bwMode="auto">
                    <a:xfrm>
                      <a:off x="2442375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411" name="Group 1962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412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965" name="Oval 1964"/>
                    <p:cNvSpPr/>
                    <p:nvPr/>
                  </p:nvSpPr>
                  <p:spPr bwMode="auto">
                    <a:xfrm>
                      <a:off x="1220054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66" name="Oval 1965"/>
                    <p:cNvSpPr/>
                    <p:nvPr/>
                  </p:nvSpPr>
                  <p:spPr bwMode="auto">
                    <a:xfrm>
                      <a:off x="3890677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67" name="Oval 1966"/>
                    <p:cNvSpPr/>
                    <p:nvPr/>
                  </p:nvSpPr>
                  <p:spPr bwMode="auto">
                    <a:xfrm>
                      <a:off x="6777002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68" name="Oval 1967"/>
                    <p:cNvSpPr/>
                    <p:nvPr/>
                  </p:nvSpPr>
                  <p:spPr bwMode="auto">
                    <a:xfrm>
                      <a:off x="5338974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969" name="Oval 1968"/>
                    <p:cNvSpPr/>
                    <p:nvPr/>
                  </p:nvSpPr>
                  <p:spPr bwMode="auto">
                    <a:xfrm>
                      <a:off x="2442375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</p:grpSp>
          <p:grpSp>
            <p:nvGrpSpPr>
              <p:cNvPr id="110124" name="Group 1675"/>
              <p:cNvGrpSpPr>
                <a:grpSpLocks/>
              </p:cNvGrpSpPr>
              <p:nvPr/>
            </p:nvGrpSpPr>
            <p:grpSpPr bwMode="auto">
              <a:xfrm>
                <a:off x="152400" y="3581400"/>
                <a:ext cx="8686800" cy="3581400"/>
                <a:chOff x="304800" y="228600"/>
                <a:chExt cx="8686800" cy="3581400"/>
              </a:xfrm>
            </p:grpSpPr>
            <p:grpSp>
              <p:nvGrpSpPr>
                <p:cNvPr id="110125" name="Group 1676"/>
                <p:cNvGrpSpPr>
                  <a:grpSpLocks/>
                </p:cNvGrpSpPr>
                <p:nvPr/>
              </p:nvGrpSpPr>
              <p:grpSpPr bwMode="auto">
                <a:xfrm>
                  <a:off x="304800" y="228600"/>
                  <a:ext cx="4419600" cy="3581400"/>
                  <a:chOff x="685800" y="381000"/>
                  <a:chExt cx="8610600" cy="6781800"/>
                </a:xfrm>
              </p:grpSpPr>
              <p:grpSp>
                <p:nvGrpSpPr>
                  <p:cNvPr id="110263" name="Group 1814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10366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367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368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369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370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10371" name="Group 19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393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946" name="Oval 1945"/>
                      <p:cNvSpPr/>
                      <p:nvPr/>
                    </p:nvSpPr>
                    <p:spPr bwMode="auto">
                      <a:xfrm>
                        <a:off x="1219925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47" name="Oval 1946"/>
                      <p:cNvSpPr/>
                      <p:nvPr/>
                    </p:nvSpPr>
                    <p:spPr bwMode="auto">
                      <a:xfrm>
                        <a:off x="3890548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48" name="Oval 1947"/>
                      <p:cNvSpPr/>
                      <p:nvPr/>
                    </p:nvSpPr>
                    <p:spPr bwMode="auto">
                      <a:xfrm>
                        <a:off x="6776879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49" name="Oval 1948"/>
                      <p:cNvSpPr/>
                      <p:nvPr/>
                    </p:nvSpPr>
                    <p:spPr bwMode="auto">
                      <a:xfrm>
                        <a:off x="5338851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50" name="Oval 1949"/>
                      <p:cNvSpPr/>
                      <p:nvPr/>
                    </p:nvSpPr>
                    <p:spPr bwMode="auto">
                      <a:xfrm>
                        <a:off x="2442252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372" name="Group 19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387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940" name="Oval 1939"/>
                      <p:cNvSpPr/>
                      <p:nvPr/>
                    </p:nvSpPr>
                    <p:spPr bwMode="auto">
                      <a:xfrm>
                        <a:off x="1219925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41" name="Oval 1940"/>
                      <p:cNvSpPr/>
                      <p:nvPr/>
                    </p:nvSpPr>
                    <p:spPr bwMode="auto">
                      <a:xfrm>
                        <a:off x="3890548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42" name="Oval 1941"/>
                      <p:cNvSpPr/>
                      <p:nvPr/>
                    </p:nvSpPr>
                    <p:spPr bwMode="auto">
                      <a:xfrm>
                        <a:off x="6776879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43" name="Oval 1942"/>
                      <p:cNvSpPr/>
                      <p:nvPr/>
                    </p:nvSpPr>
                    <p:spPr bwMode="auto">
                      <a:xfrm>
                        <a:off x="5338851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44" name="Oval 1943"/>
                      <p:cNvSpPr/>
                      <p:nvPr/>
                    </p:nvSpPr>
                    <p:spPr bwMode="auto">
                      <a:xfrm>
                        <a:off x="2442252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373" name="Group 19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381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934" name="Oval 1933"/>
                      <p:cNvSpPr/>
                      <p:nvPr/>
                    </p:nvSpPr>
                    <p:spPr bwMode="auto">
                      <a:xfrm>
                        <a:off x="1219925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35" name="Oval 1934"/>
                      <p:cNvSpPr/>
                      <p:nvPr/>
                    </p:nvSpPr>
                    <p:spPr bwMode="auto">
                      <a:xfrm>
                        <a:off x="3890548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36" name="Oval 1935"/>
                      <p:cNvSpPr/>
                      <p:nvPr/>
                    </p:nvSpPr>
                    <p:spPr bwMode="auto">
                      <a:xfrm>
                        <a:off x="6776879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37" name="Oval 1936"/>
                      <p:cNvSpPr/>
                      <p:nvPr/>
                    </p:nvSpPr>
                    <p:spPr bwMode="auto">
                      <a:xfrm>
                        <a:off x="5338851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38" name="Oval 1937"/>
                      <p:cNvSpPr/>
                      <p:nvPr/>
                    </p:nvSpPr>
                    <p:spPr bwMode="auto">
                      <a:xfrm>
                        <a:off x="2442252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374" name="Group 19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375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928" name="Oval 1927"/>
                      <p:cNvSpPr/>
                      <p:nvPr/>
                    </p:nvSpPr>
                    <p:spPr bwMode="auto">
                      <a:xfrm>
                        <a:off x="1219925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29" name="Oval 1928"/>
                      <p:cNvSpPr/>
                      <p:nvPr/>
                    </p:nvSpPr>
                    <p:spPr bwMode="auto">
                      <a:xfrm>
                        <a:off x="3890548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30" name="Oval 1929"/>
                      <p:cNvSpPr/>
                      <p:nvPr/>
                    </p:nvSpPr>
                    <p:spPr bwMode="auto">
                      <a:xfrm>
                        <a:off x="6776879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31" name="Oval 1930"/>
                      <p:cNvSpPr/>
                      <p:nvPr/>
                    </p:nvSpPr>
                    <p:spPr bwMode="auto">
                      <a:xfrm>
                        <a:off x="5338851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32" name="Oval 1931"/>
                      <p:cNvSpPr/>
                      <p:nvPr/>
                    </p:nvSpPr>
                    <p:spPr bwMode="auto">
                      <a:xfrm>
                        <a:off x="2442252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10264" name="Group 1815"/>
                  <p:cNvGrpSpPr>
                    <a:grpSpLocks/>
                  </p:cNvGrpSpPr>
                  <p:nvPr/>
                </p:nvGrpSpPr>
                <p:grpSpPr bwMode="auto">
                  <a:xfrm>
                    <a:off x="685800" y="36576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10333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334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335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336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337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10338" name="Group 18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360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913" name="Oval 1912"/>
                      <p:cNvSpPr/>
                      <p:nvPr/>
                    </p:nvSpPr>
                    <p:spPr bwMode="auto">
                      <a:xfrm>
                        <a:off x="1219925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14" name="Oval 1913"/>
                      <p:cNvSpPr/>
                      <p:nvPr/>
                    </p:nvSpPr>
                    <p:spPr bwMode="auto">
                      <a:xfrm>
                        <a:off x="3890548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15" name="Oval 1914"/>
                      <p:cNvSpPr/>
                      <p:nvPr/>
                    </p:nvSpPr>
                    <p:spPr bwMode="auto">
                      <a:xfrm>
                        <a:off x="6776879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16" name="Oval 1915"/>
                      <p:cNvSpPr/>
                      <p:nvPr/>
                    </p:nvSpPr>
                    <p:spPr bwMode="auto">
                      <a:xfrm>
                        <a:off x="5338851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17" name="Oval 1916"/>
                      <p:cNvSpPr/>
                      <p:nvPr/>
                    </p:nvSpPr>
                    <p:spPr bwMode="auto">
                      <a:xfrm>
                        <a:off x="2442252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339" name="Group 18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354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907" name="Oval 1906"/>
                      <p:cNvSpPr/>
                      <p:nvPr/>
                    </p:nvSpPr>
                    <p:spPr bwMode="auto">
                      <a:xfrm>
                        <a:off x="1219925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08" name="Oval 1907"/>
                      <p:cNvSpPr/>
                      <p:nvPr/>
                    </p:nvSpPr>
                    <p:spPr bwMode="auto">
                      <a:xfrm>
                        <a:off x="3890548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09" name="Oval 1908"/>
                      <p:cNvSpPr/>
                      <p:nvPr/>
                    </p:nvSpPr>
                    <p:spPr bwMode="auto">
                      <a:xfrm>
                        <a:off x="6776879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10" name="Oval 1909"/>
                      <p:cNvSpPr/>
                      <p:nvPr/>
                    </p:nvSpPr>
                    <p:spPr bwMode="auto">
                      <a:xfrm>
                        <a:off x="5338851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11" name="Oval 1910"/>
                      <p:cNvSpPr/>
                      <p:nvPr/>
                    </p:nvSpPr>
                    <p:spPr bwMode="auto">
                      <a:xfrm>
                        <a:off x="2442252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340" name="Group 18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348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901" name="Oval 1900"/>
                      <p:cNvSpPr/>
                      <p:nvPr/>
                    </p:nvSpPr>
                    <p:spPr bwMode="auto">
                      <a:xfrm>
                        <a:off x="1219925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02" name="Oval 1901"/>
                      <p:cNvSpPr/>
                      <p:nvPr/>
                    </p:nvSpPr>
                    <p:spPr bwMode="auto">
                      <a:xfrm>
                        <a:off x="3890548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03" name="Oval 1902"/>
                      <p:cNvSpPr/>
                      <p:nvPr/>
                    </p:nvSpPr>
                    <p:spPr bwMode="auto">
                      <a:xfrm>
                        <a:off x="6776879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04" name="Oval 1903"/>
                      <p:cNvSpPr/>
                      <p:nvPr/>
                    </p:nvSpPr>
                    <p:spPr bwMode="auto">
                      <a:xfrm>
                        <a:off x="5338851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905" name="Oval 1904"/>
                      <p:cNvSpPr/>
                      <p:nvPr/>
                    </p:nvSpPr>
                    <p:spPr bwMode="auto">
                      <a:xfrm>
                        <a:off x="2442252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341" name="Group 189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342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895" name="Oval 1894"/>
                      <p:cNvSpPr/>
                      <p:nvPr/>
                    </p:nvSpPr>
                    <p:spPr bwMode="auto">
                      <a:xfrm>
                        <a:off x="1219925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96" name="Oval 1895"/>
                      <p:cNvSpPr/>
                      <p:nvPr/>
                    </p:nvSpPr>
                    <p:spPr bwMode="auto">
                      <a:xfrm>
                        <a:off x="3890548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97" name="Oval 1896"/>
                      <p:cNvSpPr/>
                      <p:nvPr/>
                    </p:nvSpPr>
                    <p:spPr bwMode="auto">
                      <a:xfrm>
                        <a:off x="6776879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98" name="Oval 1897"/>
                      <p:cNvSpPr/>
                      <p:nvPr/>
                    </p:nvSpPr>
                    <p:spPr bwMode="auto">
                      <a:xfrm>
                        <a:off x="5338851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99" name="Oval 1898"/>
                      <p:cNvSpPr/>
                      <p:nvPr/>
                    </p:nvSpPr>
                    <p:spPr bwMode="auto">
                      <a:xfrm>
                        <a:off x="2442252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10265" name="Group 1816"/>
                  <p:cNvGrpSpPr>
                    <a:grpSpLocks/>
                  </p:cNvGrpSpPr>
                  <p:nvPr/>
                </p:nvGrpSpPr>
                <p:grpSpPr bwMode="auto">
                  <a:xfrm>
                    <a:off x="4876800" y="3810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10300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301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302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303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304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10305" name="Group 18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327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880" name="Oval 1879"/>
                      <p:cNvSpPr/>
                      <p:nvPr/>
                    </p:nvSpPr>
                    <p:spPr bwMode="auto">
                      <a:xfrm>
                        <a:off x="1215732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81" name="Oval 1880"/>
                      <p:cNvSpPr/>
                      <p:nvPr/>
                    </p:nvSpPr>
                    <p:spPr bwMode="auto">
                      <a:xfrm>
                        <a:off x="3886355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82" name="Oval 1881"/>
                      <p:cNvSpPr/>
                      <p:nvPr/>
                    </p:nvSpPr>
                    <p:spPr bwMode="auto">
                      <a:xfrm>
                        <a:off x="6772680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83" name="Oval 1882"/>
                      <p:cNvSpPr/>
                      <p:nvPr/>
                    </p:nvSpPr>
                    <p:spPr bwMode="auto">
                      <a:xfrm>
                        <a:off x="5334652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84" name="Oval 1883"/>
                      <p:cNvSpPr/>
                      <p:nvPr/>
                    </p:nvSpPr>
                    <p:spPr bwMode="auto">
                      <a:xfrm>
                        <a:off x="2438052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306" name="Group 18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321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874" name="Oval 1873"/>
                      <p:cNvSpPr/>
                      <p:nvPr/>
                    </p:nvSpPr>
                    <p:spPr bwMode="auto">
                      <a:xfrm>
                        <a:off x="1215732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75" name="Oval 1874"/>
                      <p:cNvSpPr/>
                      <p:nvPr/>
                    </p:nvSpPr>
                    <p:spPr bwMode="auto">
                      <a:xfrm>
                        <a:off x="3886355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76" name="Oval 1875"/>
                      <p:cNvSpPr/>
                      <p:nvPr/>
                    </p:nvSpPr>
                    <p:spPr bwMode="auto">
                      <a:xfrm>
                        <a:off x="6772680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77" name="Oval 1876"/>
                      <p:cNvSpPr/>
                      <p:nvPr/>
                    </p:nvSpPr>
                    <p:spPr bwMode="auto">
                      <a:xfrm>
                        <a:off x="5334652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78" name="Oval 1877"/>
                      <p:cNvSpPr/>
                      <p:nvPr/>
                    </p:nvSpPr>
                    <p:spPr bwMode="auto">
                      <a:xfrm>
                        <a:off x="2438052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307" name="Group 18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315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868" name="Oval 1867"/>
                      <p:cNvSpPr/>
                      <p:nvPr/>
                    </p:nvSpPr>
                    <p:spPr bwMode="auto">
                      <a:xfrm>
                        <a:off x="1215732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69" name="Oval 1868"/>
                      <p:cNvSpPr/>
                      <p:nvPr/>
                    </p:nvSpPr>
                    <p:spPr bwMode="auto">
                      <a:xfrm>
                        <a:off x="3886355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70" name="Oval 1869"/>
                      <p:cNvSpPr/>
                      <p:nvPr/>
                    </p:nvSpPr>
                    <p:spPr bwMode="auto">
                      <a:xfrm>
                        <a:off x="6772680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71" name="Oval 1870"/>
                      <p:cNvSpPr/>
                      <p:nvPr/>
                    </p:nvSpPr>
                    <p:spPr bwMode="auto">
                      <a:xfrm>
                        <a:off x="5334652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72" name="Oval 1871"/>
                      <p:cNvSpPr/>
                      <p:nvPr/>
                    </p:nvSpPr>
                    <p:spPr bwMode="auto">
                      <a:xfrm>
                        <a:off x="2438052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308" name="Group 185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309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862" name="Oval 1861"/>
                      <p:cNvSpPr/>
                      <p:nvPr/>
                    </p:nvSpPr>
                    <p:spPr bwMode="auto">
                      <a:xfrm>
                        <a:off x="1215732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63" name="Oval 1862"/>
                      <p:cNvSpPr/>
                      <p:nvPr/>
                    </p:nvSpPr>
                    <p:spPr bwMode="auto">
                      <a:xfrm>
                        <a:off x="3886355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64" name="Oval 1863"/>
                      <p:cNvSpPr/>
                      <p:nvPr/>
                    </p:nvSpPr>
                    <p:spPr bwMode="auto">
                      <a:xfrm>
                        <a:off x="6772680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65" name="Oval 1864"/>
                      <p:cNvSpPr/>
                      <p:nvPr/>
                    </p:nvSpPr>
                    <p:spPr bwMode="auto">
                      <a:xfrm>
                        <a:off x="5334652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66" name="Oval 1865"/>
                      <p:cNvSpPr/>
                      <p:nvPr/>
                    </p:nvSpPr>
                    <p:spPr bwMode="auto">
                      <a:xfrm>
                        <a:off x="2438052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10266" name="Group 1817"/>
                  <p:cNvGrpSpPr>
                    <a:grpSpLocks/>
                  </p:cNvGrpSpPr>
                  <p:nvPr/>
                </p:nvGrpSpPr>
                <p:grpSpPr bwMode="auto">
                  <a:xfrm>
                    <a:off x="4876800" y="36576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10267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268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269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270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271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10272" name="Group 18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294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847" name="Oval 1846"/>
                      <p:cNvSpPr/>
                      <p:nvPr/>
                    </p:nvSpPr>
                    <p:spPr bwMode="auto">
                      <a:xfrm>
                        <a:off x="1215732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48" name="Oval 1847"/>
                      <p:cNvSpPr/>
                      <p:nvPr/>
                    </p:nvSpPr>
                    <p:spPr bwMode="auto">
                      <a:xfrm>
                        <a:off x="3886355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49" name="Oval 1848"/>
                      <p:cNvSpPr/>
                      <p:nvPr/>
                    </p:nvSpPr>
                    <p:spPr bwMode="auto">
                      <a:xfrm>
                        <a:off x="6772680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50" name="Oval 1849"/>
                      <p:cNvSpPr/>
                      <p:nvPr/>
                    </p:nvSpPr>
                    <p:spPr bwMode="auto">
                      <a:xfrm>
                        <a:off x="5334652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51" name="Oval 1850"/>
                      <p:cNvSpPr/>
                      <p:nvPr/>
                    </p:nvSpPr>
                    <p:spPr bwMode="auto">
                      <a:xfrm>
                        <a:off x="2438052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273" name="Group 182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288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841" name="Oval 1840"/>
                      <p:cNvSpPr/>
                      <p:nvPr/>
                    </p:nvSpPr>
                    <p:spPr bwMode="auto">
                      <a:xfrm>
                        <a:off x="1215732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42" name="Oval 1841"/>
                      <p:cNvSpPr/>
                      <p:nvPr/>
                    </p:nvSpPr>
                    <p:spPr bwMode="auto">
                      <a:xfrm>
                        <a:off x="3886355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43" name="Oval 1842"/>
                      <p:cNvSpPr/>
                      <p:nvPr/>
                    </p:nvSpPr>
                    <p:spPr bwMode="auto">
                      <a:xfrm>
                        <a:off x="6772680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44" name="Oval 1843"/>
                      <p:cNvSpPr/>
                      <p:nvPr/>
                    </p:nvSpPr>
                    <p:spPr bwMode="auto">
                      <a:xfrm>
                        <a:off x="5334652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45" name="Oval 1844"/>
                      <p:cNvSpPr/>
                      <p:nvPr/>
                    </p:nvSpPr>
                    <p:spPr bwMode="auto">
                      <a:xfrm>
                        <a:off x="2438052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274" name="Group 18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282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835" name="Oval 1834"/>
                      <p:cNvSpPr/>
                      <p:nvPr/>
                    </p:nvSpPr>
                    <p:spPr bwMode="auto">
                      <a:xfrm>
                        <a:off x="1215732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36" name="Oval 1835"/>
                      <p:cNvSpPr/>
                      <p:nvPr/>
                    </p:nvSpPr>
                    <p:spPr bwMode="auto">
                      <a:xfrm>
                        <a:off x="3886355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37" name="Oval 1836"/>
                      <p:cNvSpPr/>
                      <p:nvPr/>
                    </p:nvSpPr>
                    <p:spPr bwMode="auto">
                      <a:xfrm>
                        <a:off x="6772680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38" name="Oval 1837"/>
                      <p:cNvSpPr/>
                      <p:nvPr/>
                    </p:nvSpPr>
                    <p:spPr bwMode="auto">
                      <a:xfrm>
                        <a:off x="5334652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39" name="Oval 1838"/>
                      <p:cNvSpPr/>
                      <p:nvPr/>
                    </p:nvSpPr>
                    <p:spPr bwMode="auto">
                      <a:xfrm>
                        <a:off x="2438052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275" name="Group 182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276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829" name="Oval 1828"/>
                      <p:cNvSpPr/>
                      <p:nvPr/>
                    </p:nvSpPr>
                    <p:spPr bwMode="auto">
                      <a:xfrm>
                        <a:off x="1215732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30" name="Oval 1829"/>
                      <p:cNvSpPr/>
                      <p:nvPr/>
                    </p:nvSpPr>
                    <p:spPr bwMode="auto">
                      <a:xfrm>
                        <a:off x="3886355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31" name="Oval 1830"/>
                      <p:cNvSpPr/>
                      <p:nvPr/>
                    </p:nvSpPr>
                    <p:spPr bwMode="auto">
                      <a:xfrm>
                        <a:off x="6772680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 dirty="0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32" name="Oval 1831"/>
                      <p:cNvSpPr/>
                      <p:nvPr/>
                    </p:nvSpPr>
                    <p:spPr bwMode="auto">
                      <a:xfrm>
                        <a:off x="5334652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33" name="Oval 1832"/>
                      <p:cNvSpPr/>
                      <p:nvPr/>
                    </p:nvSpPr>
                    <p:spPr bwMode="auto">
                      <a:xfrm>
                        <a:off x="2438052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10126" name="Group 1677"/>
                <p:cNvGrpSpPr>
                  <a:grpSpLocks/>
                </p:cNvGrpSpPr>
                <p:nvPr/>
              </p:nvGrpSpPr>
              <p:grpSpPr bwMode="auto">
                <a:xfrm>
                  <a:off x="4572000" y="228600"/>
                  <a:ext cx="4419600" cy="3581400"/>
                  <a:chOff x="685800" y="381000"/>
                  <a:chExt cx="8610600" cy="6781800"/>
                </a:xfrm>
              </p:grpSpPr>
              <p:grpSp>
                <p:nvGrpSpPr>
                  <p:cNvPr id="110127" name="Group 1678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10230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231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232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233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234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10235" name="Group 17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257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810" name="Oval 1809"/>
                      <p:cNvSpPr/>
                      <p:nvPr/>
                    </p:nvSpPr>
                    <p:spPr bwMode="auto">
                      <a:xfrm>
                        <a:off x="1224247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11" name="Oval 1810"/>
                      <p:cNvSpPr/>
                      <p:nvPr/>
                    </p:nvSpPr>
                    <p:spPr bwMode="auto">
                      <a:xfrm>
                        <a:off x="3894870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12" name="Oval 1811"/>
                      <p:cNvSpPr/>
                      <p:nvPr/>
                    </p:nvSpPr>
                    <p:spPr bwMode="auto">
                      <a:xfrm>
                        <a:off x="6781201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13" name="Oval 1812"/>
                      <p:cNvSpPr/>
                      <p:nvPr/>
                    </p:nvSpPr>
                    <p:spPr bwMode="auto">
                      <a:xfrm>
                        <a:off x="5343173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14" name="Oval 1813"/>
                      <p:cNvSpPr/>
                      <p:nvPr/>
                    </p:nvSpPr>
                    <p:spPr bwMode="auto">
                      <a:xfrm>
                        <a:off x="2446574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236" name="Group 17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251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804" name="Oval 1803"/>
                      <p:cNvSpPr/>
                      <p:nvPr/>
                    </p:nvSpPr>
                    <p:spPr bwMode="auto">
                      <a:xfrm>
                        <a:off x="1224247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05" name="Oval 1804"/>
                      <p:cNvSpPr/>
                      <p:nvPr/>
                    </p:nvSpPr>
                    <p:spPr bwMode="auto">
                      <a:xfrm>
                        <a:off x="3894870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06" name="Oval 1805"/>
                      <p:cNvSpPr/>
                      <p:nvPr/>
                    </p:nvSpPr>
                    <p:spPr bwMode="auto">
                      <a:xfrm>
                        <a:off x="6781201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07" name="Oval 1806"/>
                      <p:cNvSpPr/>
                      <p:nvPr/>
                    </p:nvSpPr>
                    <p:spPr bwMode="auto">
                      <a:xfrm>
                        <a:off x="5343173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08" name="Oval 1807"/>
                      <p:cNvSpPr/>
                      <p:nvPr/>
                    </p:nvSpPr>
                    <p:spPr bwMode="auto">
                      <a:xfrm>
                        <a:off x="2446574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237" name="Group 17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245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798" name="Oval 1797"/>
                      <p:cNvSpPr/>
                      <p:nvPr/>
                    </p:nvSpPr>
                    <p:spPr bwMode="auto">
                      <a:xfrm>
                        <a:off x="1224247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99" name="Oval 1798"/>
                      <p:cNvSpPr/>
                      <p:nvPr/>
                    </p:nvSpPr>
                    <p:spPr bwMode="auto">
                      <a:xfrm>
                        <a:off x="3894870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00" name="Oval 1799"/>
                      <p:cNvSpPr/>
                      <p:nvPr/>
                    </p:nvSpPr>
                    <p:spPr bwMode="auto">
                      <a:xfrm>
                        <a:off x="6781201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01" name="Oval 1800"/>
                      <p:cNvSpPr/>
                      <p:nvPr/>
                    </p:nvSpPr>
                    <p:spPr bwMode="auto">
                      <a:xfrm>
                        <a:off x="5343173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802" name="Oval 1801"/>
                      <p:cNvSpPr/>
                      <p:nvPr/>
                    </p:nvSpPr>
                    <p:spPr bwMode="auto">
                      <a:xfrm>
                        <a:off x="2446574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238" name="Group 17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239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792" name="Oval 1791"/>
                      <p:cNvSpPr/>
                      <p:nvPr/>
                    </p:nvSpPr>
                    <p:spPr bwMode="auto">
                      <a:xfrm>
                        <a:off x="1224247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93" name="Oval 1792"/>
                      <p:cNvSpPr/>
                      <p:nvPr/>
                    </p:nvSpPr>
                    <p:spPr bwMode="auto">
                      <a:xfrm>
                        <a:off x="3894870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94" name="Oval 1793"/>
                      <p:cNvSpPr/>
                      <p:nvPr/>
                    </p:nvSpPr>
                    <p:spPr bwMode="auto">
                      <a:xfrm>
                        <a:off x="6781201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95" name="Oval 1794"/>
                      <p:cNvSpPr/>
                      <p:nvPr/>
                    </p:nvSpPr>
                    <p:spPr bwMode="auto">
                      <a:xfrm>
                        <a:off x="5343173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96" name="Oval 1795"/>
                      <p:cNvSpPr/>
                      <p:nvPr/>
                    </p:nvSpPr>
                    <p:spPr bwMode="auto">
                      <a:xfrm>
                        <a:off x="2446574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10128" name="Group 1679"/>
                  <p:cNvGrpSpPr>
                    <a:grpSpLocks/>
                  </p:cNvGrpSpPr>
                  <p:nvPr/>
                </p:nvGrpSpPr>
                <p:grpSpPr bwMode="auto">
                  <a:xfrm>
                    <a:off x="685800" y="36576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10197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198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199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200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201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10202" name="Group 175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224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777" name="Oval 1776"/>
                      <p:cNvSpPr/>
                      <p:nvPr/>
                    </p:nvSpPr>
                    <p:spPr bwMode="auto">
                      <a:xfrm>
                        <a:off x="1224247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78" name="Oval 1777"/>
                      <p:cNvSpPr/>
                      <p:nvPr/>
                    </p:nvSpPr>
                    <p:spPr bwMode="auto">
                      <a:xfrm>
                        <a:off x="3894870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79" name="Oval 1778"/>
                      <p:cNvSpPr/>
                      <p:nvPr/>
                    </p:nvSpPr>
                    <p:spPr bwMode="auto">
                      <a:xfrm>
                        <a:off x="6781201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80" name="Oval 1779"/>
                      <p:cNvSpPr/>
                      <p:nvPr/>
                    </p:nvSpPr>
                    <p:spPr bwMode="auto">
                      <a:xfrm>
                        <a:off x="5343173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81" name="Oval 1780"/>
                      <p:cNvSpPr/>
                      <p:nvPr/>
                    </p:nvSpPr>
                    <p:spPr bwMode="auto">
                      <a:xfrm>
                        <a:off x="2446574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203" name="Group 175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218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771" name="Oval 1770"/>
                      <p:cNvSpPr/>
                      <p:nvPr/>
                    </p:nvSpPr>
                    <p:spPr bwMode="auto">
                      <a:xfrm>
                        <a:off x="1224247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72" name="Oval 1771"/>
                      <p:cNvSpPr/>
                      <p:nvPr/>
                    </p:nvSpPr>
                    <p:spPr bwMode="auto">
                      <a:xfrm>
                        <a:off x="3894870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73" name="Oval 1772"/>
                      <p:cNvSpPr/>
                      <p:nvPr/>
                    </p:nvSpPr>
                    <p:spPr bwMode="auto">
                      <a:xfrm>
                        <a:off x="6781201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74" name="Oval 1773"/>
                      <p:cNvSpPr/>
                      <p:nvPr/>
                    </p:nvSpPr>
                    <p:spPr bwMode="auto">
                      <a:xfrm>
                        <a:off x="5343173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75" name="Oval 1774"/>
                      <p:cNvSpPr/>
                      <p:nvPr/>
                    </p:nvSpPr>
                    <p:spPr bwMode="auto">
                      <a:xfrm>
                        <a:off x="2446574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204" name="Group 17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212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765" name="Oval 1764"/>
                      <p:cNvSpPr/>
                      <p:nvPr/>
                    </p:nvSpPr>
                    <p:spPr bwMode="auto">
                      <a:xfrm>
                        <a:off x="1224247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66" name="Oval 1765"/>
                      <p:cNvSpPr/>
                      <p:nvPr/>
                    </p:nvSpPr>
                    <p:spPr bwMode="auto">
                      <a:xfrm>
                        <a:off x="3894870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67" name="Oval 1766"/>
                      <p:cNvSpPr/>
                      <p:nvPr/>
                    </p:nvSpPr>
                    <p:spPr bwMode="auto">
                      <a:xfrm>
                        <a:off x="6781201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68" name="Oval 1767"/>
                      <p:cNvSpPr/>
                      <p:nvPr/>
                    </p:nvSpPr>
                    <p:spPr bwMode="auto">
                      <a:xfrm>
                        <a:off x="5343173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69" name="Oval 1768"/>
                      <p:cNvSpPr/>
                      <p:nvPr/>
                    </p:nvSpPr>
                    <p:spPr bwMode="auto">
                      <a:xfrm>
                        <a:off x="2446574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205" name="Group 175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206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759" name="Oval 1758"/>
                      <p:cNvSpPr/>
                      <p:nvPr/>
                    </p:nvSpPr>
                    <p:spPr bwMode="auto">
                      <a:xfrm>
                        <a:off x="1224247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60" name="Oval 1759"/>
                      <p:cNvSpPr/>
                      <p:nvPr/>
                    </p:nvSpPr>
                    <p:spPr bwMode="auto">
                      <a:xfrm>
                        <a:off x="3894870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61" name="Oval 1760"/>
                      <p:cNvSpPr/>
                      <p:nvPr/>
                    </p:nvSpPr>
                    <p:spPr bwMode="auto">
                      <a:xfrm>
                        <a:off x="6781201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62" name="Oval 1761"/>
                      <p:cNvSpPr/>
                      <p:nvPr/>
                    </p:nvSpPr>
                    <p:spPr bwMode="auto">
                      <a:xfrm>
                        <a:off x="5343173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63" name="Oval 1762"/>
                      <p:cNvSpPr/>
                      <p:nvPr/>
                    </p:nvSpPr>
                    <p:spPr bwMode="auto">
                      <a:xfrm>
                        <a:off x="2446574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10129" name="Group 1680"/>
                  <p:cNvGrpSpPr>
                    <a:grpSpLocks/>
                  </p:cNvGrpSpPr>
                  <p:nvPr/>
                </p:nvGrpSpPr>
                <p:grpSpPr bwMode="auto">
                  <a:xfrm>
                    <a:off x="4876800" y="3810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10164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165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166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167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168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10169" name="Group 172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191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744" name="Oval 1743"/>
                      <p:cNvSpPr/>
                      <p:nvPr/>
                    </p:nvSpPr>
                    <p:spPr bwMode="auto">
                      <a:xfrm>
                        <a:off x="1220054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45" name="Oval 1744"/>
                      <p:cNvSpPr/>
                      <p:nvPr/>
                    </p:nvSpPr>
                    <p:spPr bwMode="auto">
                      <a:xfrm>
                        <a:off x="3890677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46" name="Oval 1745"/>
                      <p:cNvSpPr/>
                      <p:nvPr/>
                    </p:nvSpPr>
                    <p:spPr bwMode="auto">
                      <a:xfrm>
                        <a:off x="6777002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47" name="Oval 1746"/>
                      <p:cNvSpPr/>
                      <p:nvPr/>
                    </p:nvSpPr>
                    <p:spPr bwMode="auto">
                      <a:xfrm>
                        <a:off x="5338974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48" name="Oval 1747"/>
                      <p:cNvSpPr/>
                      <p:nvPr/>
                    </p:nvSpPr>
                    <p:spPr bwMode="auto">
                      <a:xfrm>
                        <a:off x="2442375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170" name="Group 17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185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738" name="Oval 1737"/>
                      <p:cNvSpPr/>
                      <p:nvPr/>
                    </p:nvSpPr>
                    <p:spPr bwMode="auto">
                      <a:xfrm>
                        <a:off x="1220054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39" name="Oval 1738"/>
                      <p:cNvSpPr/>
                      <p:nvPr/>
                    </p:nvSpPr>
                    <p:spPr bwMode="auto">
                      <a:xfrm>
                        <a:off x="3890677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40" name="Oval 1739"/>
                      <p:cNvSpPr/>
                      <p:nvPr/>
                    </p:nvSpPr>
                    <p:spPr bwMode="auto">
                      <a:xfrm>
                        <a:off x="6777002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41" name="Oval 1740"/>
                      <p:cNvSpPr/>
                      <p:nvPr/>
                    </p:nvSpPr>
                    <p:spPr bwMode="auto">
                      <a:xfrm>
                        <a:off x="5338974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42" name="Oval 1741"/>
                      <p:cNvSpPr/>
                      <p:nvPr/>
                    </p:nvSpPr>
                    <p:spPr bwMode="auto">
                      <a:xfrm>
                        <a:off x="2442375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171" name="Group 17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179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732" name="Oval 1731"/>
                      <p:cNvSpPr/>
                      <p:nvPr/>
                    </p:nvSpPr>
                    <p:spPr bwMode="auto">
                      <a:xfrm>
                        <a:off x="1220054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33" name="Oval 1732"/>
                      <p:cNvSpPr/>
                      <p:nvPr/>
                    </p:nvSpPr>
                    <p:spPr bwMode="auto">
                      <a:xfrm>
                        <a:off x="3890677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34" name="Oval 1733"/>
                      <p:cNvSpPr/>
                      <p:nvPr/>
                    </p:nvSpPr>
                    <p:spPr bwMode="auto">
                      <a:xfrm>
                        <a:off x="6777002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35" name="Oval 1734"/>
                      <p:cNvSpPr/>
                      <p:nvPr/>
                    </p:nvSpPr>
                    <p:spPr bwMode="auto">
                      <a:xfrm>
                        <a:off x="5338974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36" name="Oval 1735"/>
                      <p:cNvSpPr/>
                      <p:nvPr/>
                    </p:nvSpPr>
                    <p:spPr bwMode="auto">
                      <a:xfrm>
                        <a:off x="2442375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172" name="Group 172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173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726" name="Oval 1725"/>
                      <p:cNvSpPr/>
                      <p:nvPr/>
                    </p:nvSpPr>
                    <p:spPr bwMode="auto">
                      <a:xfrm>
                        <a:off x="1220054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27" name="Oval 1726"/>
                      <p:cNvSpPr/>
                      <p:nvPr/>
                    </p:nvSpPr>
                    <p:spPr bwMode="auto">
                      <a:xfrm>
                        <a:off x="3890677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28" name="Oval 1727"/>
                      <p:cNvSpPr/>
                      <p:nvPr/>
                    </p:nvSpPr>
                    <p:spPr bwMode="auto">
                      <a:xfrm>
                        <a:off x="6777002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29" name="Oval 1728"/>
                      <p:cNvSpPr/>
                      <p:nvPr/>
                    </p:nvSpPr>
                    <p:spPr bwMode="auto">
                      <a:xfrm>
                        <a:off x="5338974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30" name="Oval 1729"/>
                      <p:cNvSpPr/>
                      <p:nvPr/>
                    </p:nvSpPr>
                    <p:spPr bwMode="auto">
                      <a:xfrm>
                        <a:off x="2442375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10130" name="Group 1681"/>
                  <p:cNvGrpSpPr>
                    <a:grpSpLocks/>
                  </p:cNvGrpSpPr>
                  <p:nvPr/>
                </p:nvGrpSpPr>
                <p:grpSpPr bwMode="auto">
                  <a:xfrm>
                    <a:off x="4876800" y="36576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10131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132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133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134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10135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10136" name="Group 168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158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711" name="Oval 1710"/>
                      <p:cNvSpPr/>
                      <p:nvPr/>
                    </p:nvSpPr>
                    <p:spPr bwMode="auto">
                      <a:xfrm>
                        <a:off x="1220054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12" name="Oval 1711"/>
                      <p:cNvSpPr/>
                      <p:nvPr/>
                    </p:nvSpPr>
                    <p:spPr bwMode="auto">
                      <a:xfrm>
                        <a:off x="3890677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13" name="Oval 1712"/>
                      <p:cNvSpPr/>
                      <p:nvPr/>
                    </p:nvSpPr>
                    <p:spPr bwMode="auto">
                      <a:xfrm>
                        <a:off x="6777002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14" name="Oval 1713"/>
                      <p:cNvSpPr/>
                      <p:nvPr/>
                    </p:nvSpPr>
                    <p:spPr bwMode="auto">
                      <a:xfrm>
                        <a:off x="5338974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15" name="Oval 1714"/>
                      <p:cNvSpPr/>
                      <p:nvPr/>
                    </p:nvSpPr>
                    <p:spPr bwMode="auto">
                      <a:xfrm>
                        <a:off x="2442375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137" name="Group 168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152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705" name="Oval 1704"/>
                      <p:cNvSpPr/>
                      <p:nvPr/>
                    </p:nvSpPr>
                    <p:spPr bwMode="auto">
                      <a:xfrm>
                        <a:off x="1220054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06" name="Oval 1705"/>
                      <p:cNvSpPr/>
                      <p:nvPr/>
                    </p:nvSpPr>
                    <p:spPr bwMode="auto">
                      <a:xfrm>
                        <a:off x="3890677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07" name="Oval 1706"/>
                      <p:cNvSpPr/>
                      <p:nvPr/>
                    </p:nvSpPr>
                    <p:spPr bwMode="auto">
                      <a:xfrm>
                        <a:off x="6777002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08" name="Oval 1707"/>
                      <p:cNvSpPr/>
                      <p:nvPr/>
                    </p:nvSpPr>
                    <p:spPr bwMode="auto">
                      <a:xfrm>
                        <a:off x="5338974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09" name="Oval 1708"/>
                      <p:cNvSpPr/>
                      <p:nvPr/>
                    </p:nvSpPr>
                    <p:spPr bwMode="auto">
                      <a:xfrm>
                        <a:off x="2442375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138" name="Group 168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146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699" name="Oval 1698"/>
                      <p:cNvSpPr/>
                      <p:nvPr/>
                    </p:nvSpPr>
                    <p:spPr bwMode="auto">
                      <a:xfrm>
                        <a:off x="1220054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00" name="Oval 1699"/>
                      <p:cNvSpPr/>
                      <p:nvPr/>
                    </p:nvSpPr>
                    <p:spPr bwMode="auto">
                      <a:xfrm>
                        <a:off x="3890677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01" name="Oval 1700"/>
                      <p:cNvSpPr/>
                      <p:nvPr/>
                    </p:nvSpPr>
                    <p:spPr bwMode="auto">
                      <a:xfrm>
                        <a:off x="6777002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02" name="Oval 1701"/>
                      <p:cNvSpPr/>
                      <p:nvPr/>
                    </p:nvSpPr>
                    <p:spPr bwMode="auto">
                      <a:xfrm>
                        <a:off x="5338974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703" name="Oval 1702"/>
                      <p:cNvSpPr/>
                      <p:nvPr/>
                    </p:nvSpPr>
                    <p:spPr bwMode="auto">
                      <a:xfrm>
                        <a:off x="2442375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10139" name="Group 16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10140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693" name="Oval 1692"/>
                      <p:cNvSpPr/>
                      <p:nvPr/>
                    </p:nvSpPr>
                    <p:spPr bwMode="auto">
                      <a:xfrm>
                        <a:off x="1220054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694" name="Oval 1693"/>
                      <p:cNvSpPr/>
                      <p:nvPr/>
                    </p:nvSpPr>
                    <p:spPr bwMode="auto">
                      <a:xfrm>
                        <a:off x="3890677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695" name="Oval 1694"/>
                      <p:cNvSpPr/>
                      <p:nvPr/>
                    </p:nvSpPr>
                    <p:spPr bwMode="auto">
                      <a:xfrm>
                        <a:off x="6777002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 dirty="0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696" name="Oval 1695"/>
                      <p:cNvSpPr/>
                      <p:nvPr/>
                    </p:nvSpPr>
                    <p:spPr bwMode="auto">
                      <a:xfrm>
                        <a:off x="5338974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697" name="Oval 1696"/>
                      <p:cNvSpPr/>
                      <p:nvPr/>
                    </p:nvSpPr>
                    <p:spPr bwMode="auto">
                      <a:xfrm>
                        <a:off x="2442375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</p:grpSp>
          </p:grpSp>
        </p:grpSp>
        <p:grpSp>
          <p:nvGrpSpPr>
            <p:cNvPr id="109572" name="Group 1123"/>
            <p:cNvGrpSpPr>
              <a:grpSpLocks/>
            </p:cNvGrpSpPr>
            <p:nvPr/>
          </p:nvGrpSpPr>
          <p:grpSpPr bwMode="auto">
            <a:xfrm>
              <a:off x="4495800" y="76200"/>
              <a:ext cx="4419600" cy="3352800"/>
              <a:chOff x="152400" y="76200"/>
              <a:chExt cx="8686800" cy="7086600"/>
            </a:xfrm>
          </p:grpSpPr>
          <p:grpSp>
            <p:nvGrpSpPr>
              <p:cNvPr id="109573" name="Group 1124"/>
              <p:cNvGrpSpPr>
                <a:grpSpLocks/>
              </p:cNvGrpSpPr>
              <p:nvPr/>
            </p:nvGrpSpPr>
            <p:grpSpPr bwMode="auto">
              <a:xfrm>
                <a:off x="152400" y="76200"/>
                <a:ext cx="4419600" cy="3581400"/>
                <a:chOff x="685800" y="381000"/>
                <a:chExt cx="8610600" cy="6781800"/>
              </a:xfrm>
            </p:grpSpPr>
            <p:grpSp>
              <p:nvGrpSpPr>
                <p:cNvPr id="109986" name="Group 1537"/>
                <p:cNvGrpSpPr>
                  <a:grpSpLocks/>
                </p:cNvGrpSpPr>
                <p:nvPr/>
              </p:nvGrpSpPr>
              <p:grpSpPr bwMode="auto">
                <a:xfrm>
                  <a:off x="685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10089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090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091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092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093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10094" name="Group 1645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116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669" name="Oval 1668"/>
                    <p:cNvSpPr/>
                    <p:nvPr/>
                  </p:nvSpPr>
                  <p:spPr bwMode="auto">
                    <a:xfrm>
                      <a:off x="1219925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70" name="Oval 1669"/>
                    <p:cNvSpPr/>
                    <p:nvPr/>
                  </p:nvSpPr>
                  <p:spPr bwMode="auto">
                    <a:xfrm>
                      <a:off x="3890548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71" name="Oval 1670"/>
                    <p:cNvSpPr/>
                    <p:nvPr/>
                  </p:nvSpPr>
                  <p:spPr bwMode="auto">
                    <a:xfrm>
                      <a:off x="6776879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72" name="Oval 1671"/>
                    <p:cNvSpPr/>
                    <p:nvPr/>
                  </p:nvSpPr>
                  <p:spPr bwMode="auto">
                    <a:xfrm>
                      <a:off x="5338851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73" name="Oval 1672"/>
                    <p:cNvSpPr/>
                    <p:nvPr/>
                  </p:nvSpPr>
                  <p:spPr bwMode="auto">
                    <a:xfrm>
                      <a:off x="2442252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095" name="Group 1646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110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663" name="Oval 1662"/>
                    <p:cNvSpPr/>
                    <p:nvPr/>
                  </p:nvSpPr>
                  <p:spPr bwMode="auto">
                    <a:xfrm>
                      <a:off x="1219925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64" name="Oval 1663"/>
                    <p:cNvSpPr/>
                    <p:nvPr/>
                  </p:nvSpPr>
                  <p:spPr bwMode="auto">
                    <a:xfrm>
                      <a:off x="3890548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65" name="Oval 1664"/>
                    <p:cNvSpPr/>
                    <p:nvPr/>
                  </p:nvSpPr>
                  <p:spPr bwMode="auto">
                    <a:xfrm>
                      <a:off x="6776879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66" name="Oval 1665"/>
                    <p:cNvSpPr/>
                    <p:nvPr/>
                  </p:nvSpPr>
                  <p:spPr bwMode="auto">
                    <a:xfrm>
                      <a:off x="5338851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67" name="Oval 1666"/>
                    <p:cNvSpPr/>
                    <p:nvPr/>
                  </p:nvSpPr>
                  <p:spPr bwMode="auto">
                    <a:xfrm>
                      <a:off x="2442252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096" name="Group 1647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104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657" name="Oval 1656"/>
                    <p:cNvSpPr/>
                    <p:nvPr/>
                  </p:nvSpPr>
                  <p:spPr bwMode="auto">
                    <a:xfrm>
                      <a:off x="1219925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58" name="Oval 1657"/>
                    <p:cNvSpPr/>
                    <p:nvPr/>
                  </p:nvSpPr>
                  <p:spPr bwMode="auto">
                    <a:xfrm>
                      <a:off x="3890548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59" name="Oval 1658"/>
                    <p:cNvSpPr/>
                    <p:nvPr/>
                  </p:nvSpPr>
                  <p:spPr bwMode="auto">
                    <a:xfrm>
                      <a:off x="6776879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60" name="Oval 1659"/>
                    <p:cNvSpPr/>
                    <p:nvPr/>
                  </p:nvSpPr>
                  <p:spPr bwMode="auto">
                    <a:xfrm>
                      <a:off x="5338851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61" name="Oval 1660"/>
                    <p:cNvSpPr/>
                    <p:nvPr/>
                  </p:nvSpPr>
                  <p:spPr bwMode="auto">
                    <a:xfrm>
                      <a:off x="2442252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097" name="Group 1648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098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651" name="Oval 1650"/>
                    <p:cNvSpPr/>
                    <p:nvPr/>
                  </p:nvSpPr>
                  <p:spPr bwMode="auto">
                    <a:xfrm>
                      <a:off x="1219925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52" name="Oval 1651"/>
                    <p:cNvSpPr/>
                    <p:nvPr/>
                  </p:nvSpPr>
                  <p:spPr bwMode="auto">
                    <a:xfrm>
                      <a:off x="3890548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53" name="Oval 1652"/>
                    <p:cNvSpPr/>
                    <p:nvPr/>
                  </p:nvSpPr>
                  <p:spPr bwMode="auto">
                    <a:xfrm>
                      <a:off x="6776879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54" name="Oval 1653"/>
                    <p:cNvSpPr/>
                    <p:nvPr/>
                  </p:nvSpPr>
                  <p:spPr bwMode="auto">
                    <a:xfrm>
                      <a:off x="5338851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55" name="Oval 1654"/>
                    <p:cNvSpPr/>
                    <p:nvPr/>
                  </p:nvSpPr>
                  <p:spPr bwMode="auto">
                    <a:xfrm>
                      <a:off x="2442252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09987" name="Group 1538"/>
                <p:cNvGrpSpPr>
                  <a:grpSpLocks/>
                </p:cNvGrpSpPr>
                <p:nvPr/>
              </p:nvGrpSpPr>
              <p:grpSpPr bwMode="auto">
                <a:xfrm>
                  <a:off x="685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10056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057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058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059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060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10061" name="Group 1612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083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636" name="Oval 1635"/>
                    <p:cNvSpPr/>
                    <p:nvPr/>
                  </p:nvSpPr>
                  <p:spPr bwMode="auto">
                    <a:xfrm>
                      <a:off x="1219925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37" name="Oval 1636"/>
                    <p:cNvSpPr/>
                    <p:nvPr/>
                  </p:nvSpPr>
                  <p:spPr bwMode="auto">
                    <a:xfrm>
                      <a:off x="3890548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38" name="Oval 1637"/>
                    <p:cNvSpPr/>
                    <p:nvPr/>
                  </p:nvSpPr>
                  <p:spPr bwMode="auto">
                    <a:xfrm>
                      <a:off x="6776879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39" name="Oval 1638"/>
                    <p:cNvSpPr/>
                    <p:nvPr/>
                  </p:nvSpPr>
                  <p:spPr bwMode="auto">
                    <a:xfrm>
                      <a:off x="5338851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40" name="Oval 1639"/>
                    <p:cNvSpPr/>
                    <p:nvPr/>
                  </p:nvSpPr>
                  <p:spPr bwMode="auto">
                    <a:xfrm>
                      <a:off x="2442252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062" name="Group 1613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077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630" name="Oval 1629"/>
                    <p:cNvSpPr/>
                    <p:nvPr/>
                  </p:nvSpPr>
                  <p:spPr bwMode="auto">
                    <a:xfrm>
                      <a:off x="1219925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31" name="Oval 1630"/>
                    <p:cNvSpPr/>
                    <p:nvPr/>
                  </p:nvSpPr>
                  <p:spPr bwMode="auto">
                    <a:xfrm>
                      <a:off x="3890548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32" name="Oval 1631"/>
                    <p:cNvSpPr/>
                    <p:nvPr/>
                  </p:nvSpPr>
                  <p:spPr bwMode="auto">
                    <a:xfrm>
                      <a:off x="6776879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33" name="Oval 1632"/>
                    <p:cNvSpPr/>
                    <p:nvPr/>
                  </p:nvSpPr>
                  <p:spPr bwMode="auto">
                    <a:xfrm>
                      <a:off x="5338851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34" name="Oval 1633"/>
                    <p:cNvSpPr/>
                    <p:nvPr/>
                  </p:nvSpPr>
                  <p:spPr bwMode="auto">
                    <a:xfrm>
                      <a:off x="2442252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063" name="Group 1614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071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624" name="Oval 1623"/>
                    <p:cNvSpPr/>
                    <p:nvPr/>
                  </p:nvSpPr>
                  <p:spPr bwMode="auto">
                    <a:xfrm>
                      <a:off x="1219925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25" name="Oval 1624"/>
                    <p:cNvSpPr/>
                    <p:nvPr/>
                  </p:nvSpPr>
                  <p:spPr bwMode="auto">
                    <a:xfrm>
                      <a:off x="3890548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26" name="Oval 1625"/>
                    <p:cNvSpPr/>
                    <p:nvPr/>
                  </p:nvSpPr>
                  <p:spPr bwMode="auto">
                    <a:xfrm>
                      <a:off x="6776879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27" name="Oval 1626"/>
                    <p:cNvSpPr/>
                    <p:nvPr/>
                  </p:nvSpPr>
                  <p:spPr bwMode="auto">
                    <a:xfrm>
                      <a:off x="5338851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28" name="Oval 1627"/>
                    <p:cNvSpPr/>
                    <p:nvPr/>
                  </p:nvSpPr>
                  <p:spPr bwMode="auto">
                    <a:xfrm>
                      <a:off x="2442252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064" name="Group 1615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065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618" name="Oval 1617"/>
                    <p:cNvSpPr/>
                    <p:nvPr/>
                  </p:nvSpPr>
                  <p:spPr bwMode="auto">
                    <a:xfrm>
                      <a:off x="1219925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19" name="Oval 1618"/>
                    <p:cNvSpPr/>
                    <p:nvPr/>
                  </p:nvSpPr>
                  <p:spPr bwMode="auto">
                    <a:xfrm>
                      <a:off x="3890548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20" name="Oval 1619"/>
                    <p:cNvSpPr/>
                    <p:nvPr/>
                  </p:nvSpPr>
                  <p:spPr bwMode="auto">
                    <a:xfrm>
                      <a:off x="6776879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21" name="Oval 1620"/>
                    <p:cNvSpPr/>
                    <p:nvPr/>
                  </p:nvSpPr>
                  <p:spPr bwMode="auto">
                    <a:xfrm>
                      <a:off x="5338851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22" name="Oval 1621"/>
                    <p:cNvSpPr/>
                    <p:nvPr/>
                  </p:nvSpPr>
                  <p:spPr bwMode="auto">
                    <a:xfrm>
                      <a:off x="2442252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09988" name="Group 1539"/>
                <p:cNvGrpSpPr>
                  <a:grpSpLocks/>
                </p:cNvGrpSpPr>
                <p:nvPr/>
              </p:nvGrpSpPr>
              <p:grpSpPr bwMode="auto">
                <a:xfrm>
                  <a:off x="4876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10023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024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025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026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10027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10028" name="Group 1579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050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603" name="Oval 1602"/>
                    <p:cNvSpPr/>
                    <p:nvPr/>
                  </p:nvSpPr>
                  <p:spPr bwMode="auto">
                    <a:xfrm>
                      <a:off x="1215732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04" name="Oval 1603"/>
                    <p:cNvSpPr/>
                    <p:nvPr/>
                  </p:nvSpPr>
                  <p:spPr bwMode="auto">
                    <a:xfrm>
                      <a:off x="3886355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05" name="Oval 1604"/>
                    <p:cNvSpPr/>
                    <p:nvPr/>
                  </p:nvSpPr>
                  <p:spPr bwMode="auto">
                    <a:xfrm>
                      <a:off x="6772680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06" name="Oval 1605"/>
                    <p:cNvSpPr/>
                    <p:nvPr/>
                  </p:nvSpPr>
                  <p:spPr bwMode="auto">
                    <a:xfrm>
                      <a:off x="5334652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07" name="Oval 1606"/>
                    <p:cNvSpPr/>
                    <p:nvPr/>
                  </p:nvSpPr>
                  <p:spPr bwMode="auto">
                    <a:xfrm>
                      <a:off x="2438052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029" name="Group 1580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044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97" name="Oval 1596"/>
                    <p:cNvSpPr/>
                    <p:nvPr/>
                  </p:nvSpPr>
                  <p:spPr bwMode="auto">
                    <a:xfrm>
                      <a:off x="1215732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98" name="Oval 1597"/>
                    <p:cNvSpPr/>
                    <p:nvPr/>
                  </p:nvSpPr>
                  <p:spPr bwMode="auto">
                    <a:xfrm>
                      <a:off x="3886355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99" name="Oval 1598"/>
                    <p:cNvSpPr/>
                    <p:nvPr/>
                  </p:nvSpPr>
                  <p:spPr bwMode="auto">
                    <a:xfrm>
                      <a:off x="6772680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00" name="Oval 1599"/>
                    <p:cNvSpPr/>
                    <p:nvPr/>
                  </p:nvSpPr>
                  <p:spPr bwMode="auto">
                    <a:xfrm>
                      <a:off x="5334652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601" name="Oval 1600"/>
                    <p:cNvSpPr/>
                    <p:nvPr/>
                  </p:nvSpPr>
                  <p:spPr bwMode="auto">
                    <a:xfrm>
                      <a:off x="2438052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030" name="Group 1581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038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91" name="Oval 1590"/>
                    <p:cNvSpPr/>
                    <p:nvPr/>
                  </p:nvSpPr>
                  <p:spPr bwMode="auto">
                    <a:xfrm>
                      <a:off x="1215732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92" name="Oval 1591"/>
                    <p:cNvSpPr/>
                    <p:nvPr/>
                  </p:nvSpPr>
                  <p:spPr bwMode="auto">
                    <a:xfrm>
                      <a:off x="3886355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93" name="Oval 1592"/>
                    <p:cNvSpPr/>
                    <p:nvPr/>
                  </p:nvSpPr>
                  <p:spPr bwMode="auto">
                    <a:xfrm>
                      <a:off x="6772680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94" name="Oval 1593"/>
                    <p:cNvSpPr/>
                    <p:nvPr/>
                  </p:nvSpPr>
                  <p:spPr bwMode="auto">
                    <a:xfrm>
                      <a:off x="5334652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95" name="Oval 1594"/>
                    <p:cNvSpPr/>
                    <p:nvPr/>
                  </p:nvSpPr>
                  <p:spPr bwMode="auto">
                    <a:xfrm>
                      <a:off x="2438052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10031" name="Group 1582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032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85" name="Oval 1584"/>
                    <p:cNvSpPr/>
                    <p:nvPr/>
                  </p:nvSpPr>
                  <p:spPr bwMode="auto">
                    <a:xfrm>
                      <a:off x="1215732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86" name="Oval 1585"/>
                    <p:cNvSpPr/>
                    <p:nvPr/>
                  </p:nvSpPr>
                  <p:spPr bwMode="auto">
                    <a:xfrm>
                      <a:off x="3886355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87" name="Oval 1586"/>
                    <p:cNvSpPr/>
                    <p:nvPr/>
                  </p:nvSpPr>
                  <p:spPr bwMode="auto">
                    <a:xfrm>
                      <a:off x="6772680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88" name="Oval 1587"/>
                    <p:cNvSpPr/>
                    <p:nvPr/>
                  </p:nvSpPr>
                  <p:spPr bwMode="auto">
                    <a:xfrm>
                      <a:off x="5334652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89" name="Oval 1588"/>
                    <p:cNvSpPr/>
                    <p:nvPr/>
                  </p:nvSpPr>
                  <p:spPr bwMode="auto">
                    <a:xfrm>
                      <a:off x="2438052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09989" name="Group 1540"/>
                <p:cNvGrpSpPr>
                  <a:grpSpLocks/>
                </p:cNvGrpSpPr>
                <p:nvPr/>
              </p:nvGrpSpPr>
              <p:grpSpPr bwMode="auto">
                <a:xfrm>
                  <a:off x="4876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09990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991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992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993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994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09995" name="Group 1546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017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70" name="Oval 1569"/>
                    <p:cNvSpPr/>
                    <p:nvPr/>
                  </p:nvSpPr>
                  <p:spPr bwMode="auto">
                    <a:xfrm>
                      <a:off x="1215732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71" name="Oval 1570"/>
                    <p:cNvSpPr/>
                    <p:nvPr/>
                  </p:nvSpPr>
                  <p:spPr bwMode="auto">
                    <a:xfrm>
                      <a:off x="3886355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72" name="Oval 1571"/>
                    <p:cNvSpPr/>
                    <p:nvPr/>
                  </p:nvSpPr>
                  <p:spPr bwMode="auto">
                    <a:xfrm>
                      <a:off x="6772680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73" name="Oval 1572"/>
                    <p:cNvSpPr/>
                    <p:nvPr/>
                  </p:nvSpPr>
                  <p:spPr bwMode="auto">
                    <a:xfrm>
                      <a:off x="5334652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74" name="Oval 1573"/>
                    <p:cNvSpPr/>
                    <p:nvPr/>
                  </p:nvSpPr>
                  <p:spPr bwMode="auto">
                    <a:xfrm>
                      <a:off x="2438052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9996" name="Group 1547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011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64" name="Oval 1563"/>
                    <p:cNvSpPr/>
                    <p:nvPr/>
                  </p:nvSpPr>
                  <p:spPr bwMode="auto">
                    <a:xfrm>
                      <a:off x="1215732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65" name="Oval 1564"/>
                    <p:cNvSpPr/>
                    <p:nvPr/>
                  </p:nvSpPr>
                  <p:spPr bwMode="auto">
                    <a:xfrm>
                      <a:off x="3886355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66" name="Oval 1565"/>
                    <p:cNvSpPr/>
                    <p:nvPr/>
                  </p:nvSpPr>
                  <p:spPr bwMode="auto">
                    <a:xfrm>
                      <a:off x="6772680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67" name="Oval 1566"/>
                    <p:cNvSpPr/>
                    <p:nvPr/>
                  </p:nvSpPr>
                  <p:spPr bwMode="auto">
                    <a:xfrm>
                      <a:off x="5334652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68" name="Oval 1567"/>
                    <p:cNvSpPr/>
                    <p:nvPr/>
                  </p:nvSpPr>
                  <p:spPr bwMode="auto">
                    <a:xfrm>
                      <a:off x="2438052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9997" name="Group 1548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10005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58" name="Oval 1557"/>
                    <p:cNvSpPr/>
                    <p:nvPr/>
                  </p:nvSpPr>
                  <p:spPr bwMode="auto">
                    <a:xfrm>
                      <a:off x="1215732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59" name="Oval 1558"/>
                    <p:cNvSpPr/>
                    <p:nvPr/>
                  </p:nvSpPr>
                  <p:spPr bwMode="auto">
                    <a:xfrm>
                      <a:off x="3886355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60" name="Oval 1559"/>
                    <p:cNvSpPr/>
                    <p:nvPr/>
                  </p:nvSpPr>
                  <p:spPr bwMode="auto">
                    <a:xfrm>
                      <a:off x="6772680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61" name="Oval 1560"/>
                    <p:cNvSpPr/>
                    <p:nvPr/>
                  </p:nvSpPr>
                  <p:spPr bwMode="auto">
                    <a:xfrm>
                      <a:off x="5334652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62" name="Oval 1561"/>
                    <p:cNvSpPr/>
                    <p:nvPr/>
                  </p:nvSpPr>
                  <p:spPr bwMode="auto">
                    <a:xfrm>
                      <a:off x="2438052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9998" name="Group 1549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9999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52" name="Oval 1551"/>
                    <p:cNvSpPr/>
                    <p:nvPr/>
                  </p:nvSpPr>
                  <p:spPr bwMode="auto">
                    <a:xfrm>
                      <a:off x="1215732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53" name="Oval 1552"/>
                    <p:cNvSpPr/>
                    <p:nvPr/>
                  </p:nvSpPr>
                  <p:spPr bwMode="auto">
                    <a:xfrm>
                      <a:off x="3886355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54" name="Oval 1553"/>
                    <p:cNvSpPr/>
                    <p:nvPr/>
                  </p:nvSpPr>
                  <p:spPr bwMode="auto">
                    <a:xfrm>
                      <a:off x="6772680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55" name="Oval 1554"/>
                    <p:cNvSpPr/>
                    <p:nvPr/>
                  </p:nvSpPr>
                  <p:spPr bwMode="auto">
                    <a:xfrm>
                      <a:off x="5334652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56" name="Oval 1555"/>
                    <p:cNvSpPr/>
                    <p:nvPr/>
                  </p:nvSpPr>
                  <p:spPr bwMode="auto">
                    <a:xfrm>
                      <a:off x="2438052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</p:grpSp>
          <p:grpSp>
            <p:nvGrpSpPr>
              <p:cNvPr id="109574" name="Group 1125"/>
              <p:cNvGrpSpPr>
                <a:grpSpLocks/>
              </p:cNvGrpSpPr>
              <p:nvPr/>
            </p:nvGrpSpPr>
            <p:grpSpPr bwMode="auto">
              <a:xfrm>
                <a:off x="4419600" y="76200"/>
                <a:ext cx="4419600" cy="3581400"/>
                <a:chOff x="685800" y="381000"/>
                <a:chExt cx="8610600" cy="6781800"/>
              </a:xfrm>
            </p:grpSpPr>
            <p:grpSp>
              <p:nvGrpSpPr>
                <p:cNvPr id="109850" name="Group 1401"/>
                <p:cNvGrpSpPr>
                  <a:grpSpLocks/>
                </p:cNvGrpSpPr>
                <p:nvPr/>
              </p:nvGrpSpPr>
              <p:grpSpPr bwMode="auto">
                <a:xfrm>
                  <a:off x="685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09953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954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955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956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957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09958" name="Group 1509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9980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33" name="Oval 1532"/>
                    <p:cNvSpPr/>
                    <p:nvPr/>
                  </p:nvSpPr>
                  <p:spPr bwMode="auto">
                    <a:xfrm>
                      <a:off x="1224247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34" name="Oval 1533"/>
                    <p:cNvSpPr/>
                    <p:nvPr/>
                  </p:nvSpPr>
                  <p:spPr bwMode="auto">
                    <a:xfrm>
                      <a:off x="3894870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35" name="Oval 1534"/>
                    <p:cNvSpPr/>
                    <p:nvPr/>
                  </p:nvSpPr>
                  <p:spPr bwMode="auto">
                    <a:xfrm>
                      <a:off x="6781201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36" name="Oval 1535"/>
                    <p:cNvSpPr/>
                    <p:nvPr/>
                  </p:nvSpPr>
                  <p:spPr bwMode="auto">
                    <a:xfrm>
                      <a:off x="5343173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37" name="Oval 1536"/>
                    <p:cNvSpPr/>
                    <p:nvPr/>
                  </p:nvSpPr>
                  <p:spPr bwMode="auto">
                    <a:xfrm>
                      <a:off x="2446574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9959" name="Group 1510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9974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27" name="Oval 1526"/>
                    <p:cNvSpPr/>
                    <p:nvPr/>
                  </p:nvSpPr>
                  <p:spPr bwMode="auto">
                    <a:xfrm>
                      <a:off x="1224247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28" name="Oval 1527"/>
                    <p:cNvSpPr/>
                    <p:nvPr/>
                  </p:nvSpPr>
                  <p:spPr bwMode="auto">
                    <a:xfrm>
                      <a:off x="3894870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29" name="Oval 1528"/>
                    <p:cNvSpPr/>
                    <p:nvPr/>
                  </p:nvSpPr>
                  <p:spPr bwMode="auto">
                    <a:xfrm>
                      <a:off x="6781201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30" name="Oval 1529"/>
                    <p:cNvSpPr/>
                    <p:nvPr/>
                  </p:nvSpPr>
                  <p:spPr bwMode="auto">
                    <a:xfrm>
                      <a:off x="5343173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31" name="Oval 1530"/>
                    <p:cNvSpPr/>
                    <p:nvPr/>
                  </p:nvSpPr>
                  <p:spPr bwMode="auto">
                    <a:xfrm>
                      <a:off x="2446574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9960" name="Group 1511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9968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21" name="Oval 1520"/>
                    <p:cNvSpPr/>
                    <p:nvPr/>
                  </p:nvSpPr>
                  <p:spPr bwMode="auto">
                    <a:xfrm>
                      <a:off x="1224247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22" name="Oval 1521"/>
                    <p:cNvSpPr/>
                    <p:nvPr/>
                  </p:nvSpPr>
                  <p:spPr bwMode="auto">
                    <a:xfrm>
                      <a:off x="3894870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23" name="Oval 1522"/>
                    <p:cNvSpPr/>
                    <p:nvPr/>
                  </p:nvSpPr>
                  <p:spPr bwMode="auto">
                    <a:xfrm>
                      <a:off x="6781201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24" name="Oval 1523"/>
                    <p:cNvSpPr/>
                    <p:nvPr/>
                  </p:nvSpPr>
                  <p:spPr bwMode="auto">
                    <a:xfrm>
                      <a:off x="5343173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25" name="Oval 1524"/>
                    <p:cNvSpPr/>
                    <p:nvPr/>
                  </p:nvSpPr>
                  <p:spPr bwMode="auto">
                    <a:xfrm>
                      <a:off x="2446574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9961" name="Group 1512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9962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15" name="Oval 1514"/>
                    <p:cNvSpPr/>
                    <p:nvPr/>
                  </p:nvSpPr>
                  <p:spPr bwMode="auto">
                    <a:xfrm>
                      <a:off x="1224247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16" name="Oval 1515"/>
                    <p:cNvSpPr/>
                    <p:nvPr/>
                  </p:nvSpPr>
                  <p:spPr bwMode="auto">
                    <a:xfrm>
                      <a:off x="3894870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17" name="Oval 1516"/>
                    <p:cNvSpPr/>
                    <p:nvPr/>
                  </p:nvSpPr>
                  <p:spPr bwMode="auto">
                    <a:xfrm>
                      <a:off x="6781201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18" name="Oval 1517"/>
                    <p:cNvSpPr/>
                    <p:nvPr/>
                  </p:nvSpPr>
                  <p:spPr bwMode="auto">
                    <a:xfrm>
                      <a:off x="5343173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19" name="Oval 1518"/>
                    <p:cNvSpPr/>
                    <p:nvPr/>
                  </p:nvSpPr>
                  <p:spPr bwMode="auto">
                    <a:xfrm>
                      <a:off x="2446574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09851" name="Group 1402"/>
                <p:cNvGrpSpPr>
                  <a:grpSpLocks/>
                </p:cNvGrpSpPr>
                <p:nvPr/>
              </p:nvGrpSpPr>
              <p:grpSpPr bwMode="auto">
                <a:xfrm>
                  <a:off x="685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09920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921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922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923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924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09925" name="Group 1476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9947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500" name="Oval 1499"/>
                    <p:cNvSpPr/>
                    <p:nvPr/>
                  </p:nvSpPr>
                  <p:spPr bwMode="auto">
                    <a:xfrm>
                      <a:off x="1224247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01" name="Oval 1500"/>
                    <p:cNvSpPr/>
                    <p:nvPr/>
                  </p:nvSpPr>
                  <p:spPr bwMode="auto">
                    <a:xfrm>
                      <a:off x="3894870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02" name="Oval 1501"/>
                    <p:cNvSpPr/>
                    <p:nvPr/>
                  </p:nvSpPr>
                  <p:spPr bwMode="auto">
                    <a:xfrm>
                      <a:off x="6781201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03" name="Oval 1502"/>
                    <p:cNvSpPr/>
                    <p:nvPr/>
                  </p:nvSpPr>
                  <p:spPr bwMode="auto">
                    <a:xfrm>
                      <a:off x="5343173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504" name="Oval 1503"/>
                    <p:cNvSpPr/>
                    <p:nvPr/>
                  </p:nvSpPr>
                  <p:spPr bwMode="auto">
                    <a:xfrm>
                      <a:off x="2446574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9926" name="Group 1477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9941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494" name="Oval 1493"/>
                    <p:cNvSpPr/>
                    <p:nvPr/>
                  </p:nvSpPr>
                  <p:spPr bwMode="auto">
                    <a:xfrm>
                      <a:off x="1224247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95" name="Oval 1494"/>
                    <p:cNvSpPr/>
                    <p:nvPr/>
                  </p:nvSpPr>
                  <p:spPr bwMode="auto">
                    <a:xfrm>
                      <a:off x="3894870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96" name="Oval 1495"/>
                    <p:cNvSpPr/>
                    <p:nvPr/>
                  </p:nvSpPr>
                  <p:spPr bwMode="auto">
                    <a:xfrm>
                      <a:off x="6781201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97" name="Oval 1496"/>
                    <p:cNvSpPr/>
                    <p:nvPr/>
                  </p:nvSpPr>
                  <p:spPr bwMode="auto">
                    <a:xfrm>
                      <a:off x="5343173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98" name="Oval 1497"/>
                    <p:cNvSpPr/>
                    <p:nvPr/>
                  </p:nvSpPr>
                  <p:spPr bwMode="auto">
                    <a:xfrm>
                      <a:off x="2446574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9927" name="Group 1478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9935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488" name="Oval 1487"/>
                    <p:cNvSpPr/>
                    <p:nvPr/>
                  </p:nvSpPr>
                  <p:spPr bwMode="auto">
                    <a:xfrm>
                      <a:off x="1224247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89" name="Oval 1488"/>
                    <p:cNvSpPr/>
                    <p:nvPr/>
                  </p:nvSpPr>
                  <p:spPr bwMode="auto">
                    <a:xfrm>
                      <a:off x="3894870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90" name="Oval 1489"/>
                    <p:cNvSpPr/>
                    <p:nvPr/>
                  </p:nvSpPr>
                  <p:spPr bwMode="auto">
                    <a:xfrm>
                      <a:off x="6781201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91" name="Oval 1490"/>
                    <p:cNvSpPr/>
                    <p:nvPr/>
                  </p:nvSpPr>
                  <p:spPr bwMode="auto">
                    <a:xfrm>
                      <a:off x="5343173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92" name="Oval 1491"/>
                    <p:cNvSpPr/>
                    <p:nvPr/>
                  </p:nvSpPr>
                  <p:spPr bwMode="auto">
                    <a:xfrm>
                      <a:off x="2446574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9928" name="Group 1479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9929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482" name="Oval 1481"/>
                    <p:cNvSpPr/>
                    <p:nvPr/>
                  </p:nvSpPr>
                  <p:spPr bwMode="auto">
                    <a:xfrm>
                      <a:off x="1224247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83" name="Oval 1482"/>
                    <p:cNvSpPr/>
                    <p:nvPr/>
                  </p:nvSpPr>
                  <p:spPr bwMode="auto">
                    <a:xfrm>
                      <a:off x="3894870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84" name="Oval 1483"/>
                    <p:cNvSpPr/>
                    <p:nvPr/>
                  </p:nvSpPr>
                  <p:spPr bwMode="auto">
                    <a:xfrm>
                      <a:off x="6781201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85" name="Oval 1484"/>
                    <p:cNvSpPr/>
                    <p:nvPr/>
                  </p:nvSpPr>
                  <p:spPr bwMode="auto">
                    <a:xfrm>
                      <a:off x="5343173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86" name="Oval 1485"/>
                    <p:cNvSpPr/>
                    <p:nvPr/>
                  </p:nvSpPr>
                  <p:spPr bwMode="auto">
                    <a:xfrm>
                      <a:off x="2446574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09852" name="Group 1403"/>
                <p:cNvGrpSpPr>
                  <a:grpSpLocks/>
                </p:cNvGrpSpPr>
                <p:nvPr/>
              </p:nvGrpSpPr>
              <p:grpSpPr bwMode="auto">
                <a:xfrm>
                  <a:off x="4876800" y="3810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09887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888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889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890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891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09892" name="Group 1443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9914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467" name="Oval 1466"/>
                    <p:cNvSpPr/>
                    <p:nvPr/>
                  </p:nvSpPr>
                  <p:spPr bwMode="auto">
                    <a:xfrm>
                      <a:off x="1220054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68" name="Oval 1467"/>
                    <p:cNvSpPr/>
                    <p:nvPr/>
                  </p:nvSpPr>
                  <p:spPr bwMode="auto">
                    <a:xfrm>
                      <a:off x="3890677" y="4235554"/>
                      <a:ext cx="914172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69" name="Oval 1468"/>
                    <p:cNvSpPr/>
                    <p:nvPr/>
                  </p:nvSpPr>
                  <p:spPr bwMode="auto">
                    <a:xfrm>
                      <a:off x="6777002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70" name="Oval 1469"/>
                    <p:cNvSpPr/>
                    <p:nvPr/>
                  </p:nvSpPr>
                  <p:spPr bwMode="auto">
                    <a:xfrm>
                      <a:off x="5338974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71" name="Oval 1470"/>
                    <p:cNvSpPr/>
                    <p:nvPr/>
                  </p:nvSpPr>
                  <p:spPr bwMode="auto">
                    <a:xfrm>
                      <a:off x="2442375" y="4235554"/>
                      <a:ext cx="914178" cy="909956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9893" name="Group 1444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9908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461" name="Oval 1460"/>
                    <p:cNvSpPr/>
                    <p:nvPr/>
                  </p:nvSpPr>
                  <p:spPr bwMode="auto">
                    <a:xfrm>
                      <a:off x="1220054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62" name="Oval 1461"/>
                    <p:cNvSpPr/>
                    <p:nvPr/>
                  </p:nvSpPr>
                  <p:spPr bwMode="auto">
                    <a:xfrm>
                      <a:off x="3890677" y="434340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63" name="Oval 1462"/>
                    <p:cNvSpPr/>
                    <p:nvPr/>
                  </p:nvSpPr>
                  <p:spPr bwMode="auto">
                    <a:xfrm>
                      <a:off x="6777002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64" name="Oval 1463"/>
                    <p:cNvSpPr/>
                    <p:nvPr/>
                  </p:nvSpPr>
                  <p:spPr bwMode="auto">
                    <a:xfrm>
                      <a:off x="5338974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65" name="Oval 1464"/>
                    <p:cNvSpPr/>
                    <p:nvPr/>
                  </p:nvSpPr>
                  <p:spPr bwMode="auto">
                    <a:xfrm>
                      <a:off x="2442375" y="434340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9894" name="Group 1445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9902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455" name="Oval 1454"/>
                    <p:cNvSpPr/>
                    <p:nvPr/>
                  </p:nvSpPr>
                  <p:spPr bwMode="auto">
                    <a:xfrm>
                      <a:off x="1220054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56" name="Oval 1455"/>
                    <p:cNvSpPr/>
                    <p:nvPr/>
                  </p:nvSpPr>
                  <p:spPr bwMode="auto">
                    <a:xfrm>
                      <a:off x="3890677" y="4341854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57" name="Oval 1456"/>
                    <p:cNvSpPr/>
                    <p:nvPr/>
                  </p:nvSpPr>
                  <p:spPr bwMode="auto">
                    <a:xfrm>
                      <a:off x="6777002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58" name="Oval 1457"/>
                    <p:cNvSpPr/>
                    <p:nvPr/>
                  </p:nvSpPr>
                  <p:spPr bwMode="auto">
                    <a:xfrm>
                      <a:off x="5338974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59" name="Oval 1458"/>
                    <p:cNvSpPr/>
                    <p:nvPr/>
                  </p:nvSpPr>
                  <p:spPr bwMode="auto">
                    <a:xfrm>
                      <a:off x="2442375" y="4341854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9895" name="Group 1446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9896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449" name="Oval 1448"/>
                    <p:cNvSpPr/>
                    <p:nvPr/>
                  </p:nvSpPr>
                  <p:spPr bwMode="auto">
                    <a:xfrm>
                      <a:off x="1220054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50" name="Oval 1449"/>
                    <p:cNvSpPr/>
                    <p:nvPr/>
                  </p:nvSpPr>
                  <p:spPr bwMode="auto">
                    <a:xfrm>
                      <a:off x="3890677" y="4340302"/>
                      <a:ext cx="914172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51" name="Oval 1450"/>
                    <p:cNvSpPr/>
                    <p:nvPr/>
                  </p:nvSpPr>
                  <p:spPr bwMode="auto">
                    <a:xfrm>
                      <a:off x="6777002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52" name="Oval 1451"/>
                    <p:cNvSpPr/>
                    <p:nvPr/>
                  </p:nvSpPr>
                  <p:spPr bwMode="auto">
                    <a:xfrm>
                      <a:off x="5338974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53" name="Oval 1452"/>
                    <p:cNvSpPr/>
                    <p:nvPr/>
                  </p:nvSpPr>
                  <p:spPr bwMode="auto">
                    <a:xfrm>
                      <a:off x="2442375" y="4340302"/>
                      <a:ext cx="914178" cy="807720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  <p:grpSp>
              <p:nvGrpSpPr>
                <p:cNvPr id="109853" name="Group 1404"/>
                <p:cNvGrpSpPr>
                  <a:grpSpLocks/>
                </p:cNvGrpSpPr>
                <p:nvPr/>
              </p:nvGrpSpPr>
              <p:grpSpPr bwMode="auto">
                <a:xfrm>
                  <a:off x="4876800" y="3657600"/>
                  <a:ext cx="4419600" cy="3505200"/>
                  <a:chOff x="685800" y="381000"/>
                  <a:chExt cx="7467600" cy="5640388"/>
                </a:xfrm>
              </p:grpSpPr>
              <p:cxnSp>
                <p:nvCxnSpPr>
                  <p:cNvPr id="109854" name="Straight Connector 38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150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855" name="Straight Connector 37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1562894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856" name="Straight Connector 36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30091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857" name="Straight Connector 35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4456906" y="3237706"/>
                    <a:ext cx="5562600" cy="1588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09858" name="Straight Connector 34"/>
                  <p:cNvCxnSpPr>
                    <a:cxnSpLocks noChangeShapeType="1"/>
                  </p:cNvCxnSpPr>
                  <p:nvPr/>
                </p:nvCxnSpPr>
                <p:spPr bwMode="auto">
                  <a:xfrm rot="5400000">
                    <a:off x="-1104899" y="3238500"/>
                    <a:ext cx="5562600" cy="3175"/>
                  </a:xfrm>
                  <a:prstGeom prst="line">
                    <a:avLst/>
                  </a:prstGeom>
                  <a:noFill/>
                  <a:ln w="57150">
                    <a:solidFill>
                      <a:srgbClr val="FFFFFF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grpSp>
                <p:nvGrpSpPr>
                  <p:cNvPr id="109859" name="Group 1410"/>
                  <p:cNvGrpSpPr>
                    <a:grpSpLocks/>
                  </p:cNvGrpSpPr>
                  <p:nvPr/>
                </p:nvGrpSpPr>
                <p:grpSpPr bwMode="auto">
                  <a:xfrm>
                    <a:off x="685800" y="43434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9881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434" name="Oval 1433"/>
                    <p:cNvSpPr/>
                    <p:nvPr/>
                  </p:nvSpPr>
                  <p:spPr bwMode="auto">
                    <a:xfrm>
                      <a:off x="1220054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35" name="Oval 1434"/>
                    <p:cNvSpPr/>
                    <p:nvPr/>
                  </p:nvSpPr>
                  <p:spPr bwMode="auto">
                    <a:xfrm>
                      <a:off x="3890677" y="4340985"/>
                      <a:ext cx="914172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36" name="Oval 1435"/>
                    <p:cNvSpPr/>
                    <p:nvPr/>
                  </p:nvSpPr>
                  <p:spPr bwMode="auto">
                    <a:xfrm>
                      <a:off x="6777002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37" name="Oval 1436"/>
                    <p:cNvSpPr/>
                    <p:nvPr/>
                  </p:nvSpPr>
                  <p:spPr bwMode="auto">
                    <a:xfrm>
                      <a:off x="5338974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38" name="Oval 1437"/>
                    <p:cNvSpPr/>
                    <p:nvPr/>
                  </p:nvSpPr>
                  <p:spPr bwMode="auto">
                    <a:xfrm>
                      <a:off x="2442375" y="4340985"/>
                      <a:ext cx="914178" cy="80771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9860" name="Group 1411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9875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428" name="Oval 1427"/>
                    <p:cNvSpPr/>
                    <p:nvPr/>
                  </p:nvSpPr>
                  <p:spPr bwMode="auto">
                    <a:xfrm>
                      <a:off x="1220054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29" name="Oval 1428"/>
                    <p:cNvSpPr/>
                    <p:nvPr/>
                  </p:nvSpPr>
                  <p:spPr bwMode="auto">
                    <a:xfrm>
                      <a:off x="3890677" y="4346588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30" name="Oval 1429"/>
                    <p:cNvSpPr/>
                    <p:nvPr/>
                  </p:nvSpPr>
                  <p:spPr bwMode="auto">
                    <a:xfrm>
                      <a:off x="6777002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31" name="Oval 1430"/>
                    <p:cNvSpPr/>
                    <p:nvPr/>
                  </p:nvSpPr>
                  <p:spPr bwMode="auto">
                    <a:xfrm>
                      <a:off x="5338974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32" name="Oval 1431"/>
                    <p:cNvSpPr/>
                    <p:nvPr/>
                  </p:nvSpPr>
                  <p:spPr bwMode="auto">
                    <a:xfrm>
                      <a:off x="2442375" y="4346588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9861" name="Group 1412"/>
                  <p:cNvGrpSpPr>
                    <a:grpSpLocks/>
                  </p:cNvGrpSpPr>
                  <p:nvPr/>
                </p:nvGrpSpPr>
                <p:grpSpPr bwMode="auto">
                  <a:xfrm>
                    <a:off x="685800" y="17526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9869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422" name="Oval 1421"/>
                    <p:cNvSpPr/>
                    <p:nvPr/>
                  </p:nvSpPr>
                  <p:spPr bwMode="auto">
                    <a:xfrm>
                      <a:off x="1220054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23" name="Oval 1422"/>
                    <p:cNvSpPr/>
                    <p:nvPr/>
                  </p:nvSpPr>
                  <p:spPr bwMode="auto">
                    <a:xfrm>
                      <a:off x="3890677" y="4345042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24" name="Oval 1423"/>
                    <p:cNvSpPr/>
                    <p:nvPr/>
                  </p:nvSpPr>
                  <p:spPr bwMode="auto">
                    <a:xfrm>
                      <a:off x="6777002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25" name="Oval 1424"/>
                    <p:cNvSpPr/>
                    <p:nvPr/>
                  </p:nvSpPr>
                  <p:spPr bwMode="auto">
                    <a:xfrm>
                      <a:off x="5338974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26" name="Oval 1425"/>
                    <p:cNvSpPr/>
                    <p:nvPr/>
                  </p:nvSpPr>
                  <p:spPr bwMode="auto">
                    <a:xfrm>
                      <a:off x="2442375" y="4345042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  <p:grpSp>
                <p:nvGrpSpPr>
                  <p:cNvPr id="109862" name="Group 1413"/>
                  <p:cNvGrpSpPr>
                    <a:grpSpLocks/>
                  </p:cNvGrpSpPr>
                  <p:nvPr/>
                </p:nvGrpSpPr>
                <p:grpSpPr bwMode="auto">
                  <a:xfrm>
                    <a:off x="685800" y="3124200"/>
                    <a:ext cx="7467600" cy="914400"/>
                    <a:chOff x="685800" y="4343400"/>
                    <a:chExt cx="7467600" cy="914400"/>
                  </a:xfrm>
                </p:grpSpPr>
                <p:cxnSp>
                  <p:nvCxnSpPr>
                    <p:cNvPr id="109863" name="Straight Connector 13"/>
                    <p:cNvCxnSpPr>
                      <a:cxnSpLocks noChangeShapeType="1"/>
                    </p:cNvCxnSpPr>
                    <p:nvPr/>
                  </p:nvCxnSpPr>
                  <p:spPr bwMode="auto">
                    <a:xfrm>
                      <a:off x="685800" y="4800600"/>
                      <a:ext cx="7467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sp>
                  <p:nvSpPr>
                    <p:cNvPr id="1416" name="Oval 1415"/>
                    <p:cNvSpPr/>
                    <p:nvPr/>
                  </p:nvSpPr>
                  <p:spPr bwMode="auto">
                    <a:xfrm>
                      <a:off x="1220054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17" name="Oval 1416"/>
                    <p:cNvSpPr/>
                    <p:nvPr/>
                  </p:nvSpPr>
                  <p:spPr bwMode="auto">
                    <a:xfrm>
                      <a:off x="3890677" y="4343490"/>
                      <a:ext cx="914172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18" name="Oval 1417"/>
                    <p:cNvSpPr/>
                    <p:nvPr/>
                  </p:nvSpPr>
                  <p:spPr bwMode="auto">
                    <a:xfrm>
                      <a:off x="6777002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 dirty="0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19" name="Oval 1418"/>
                    <p:cNvSpPr/>
                    <p:nvPr/>
                  </p:nvSpPr>
                  <p:spPr bwMode="auto">
                    <a:xfrm>
                      <a:off x="5338974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  <p:sp>
                  <p:nvSpPr>
                    <p:cNvPr id="1420" name="Oval 1419"/>
                    <p:cNvSpPr/>
                    <p:nvPr/>
                  </p:nvSpPr>
                  <p:spPr bwMode="auto">
                    <a:xfrm>
                      <a:off x="2442375" y="4343490"/>
                      <a:ext cx="914178" cy="909963"/>
                    </a:xfrm>
                    <a:prstGeom prst="ellipse">
                      <a:avLst/>
                    </a:prstGeom>
                    <a:solidFill>
                      <a:srgbClr val="800000"/>
                    </a:solidFill>
                    <a:ln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wrap="none"/>
                    <a:lstStyle/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r>
                        <a: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/>
                      </a: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  <a:p>
                      <a:pPr>
                        <a:defRPr/>
                      </a:pPr>
                      <a:endParaRPr lang="en-US"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</a:endParaRPr>
                    </a:p>
                  </p:txBody>
                </p:sp>
              </p:grpSp>
            </p:grpSp>
          </p:grpSp>
          <p:grpSp>
            <p:nvGrpSpPr>
              <p:cNvPr id="109575" name="Group 1126"/>
              <p:cNvGrpSpPr>
                <a:grpSpLocks/>
              </p:cNvGrpSpPr>
              <p:nvPr/>
            </p:nvGrpSpPr>
            <p:grpSpPr bwMode="auto">
              <a:xfrm>
                <a:off x="152400" y="3581400"/>
                <a:ext cx="8686800" cy="3581400"/>
                <a:chOff x="304800" y="228600"/>
                <a:chExt cx="8686800" cy="3581400"/>
              </a:xfrm>
            </p:grpSpPr>
            <p:grpSp>
              <p:nvGrpSpPr>
                <p:cNvPr id="109576" name="Group 1127"/>
                <p:cNvGrpSpPr>
                  <a:grpSpLocks/>
                </p:cNvGrpSpPr>
                <p:nvPr/>
              </p:nvGrpSpPr>
              <p:grpSpPr bwMode="auto">
                <a:xfrm>
                  <a:off x="304800" y="228600"/>
                  <a:ext cx="4419600" cy="3581400"/>
                  <a:chOff x="685800" y="381000"/>
                  <a:chExt cx="8610600" cy="6781800"/>
                </a:xfrm>
              </p:grpSpPr>
              <p:grpSp>
                <p:nvGrpSpPr>
                  <p:cNvPr id="109714" name="Group 1265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09817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818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819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820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821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09822" name="Group 13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844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397" name="Oval 1396"/>
                      <p:cNvSpPr/>
                      <p:nvPr/>
                    </p:nvSpPr>
                    <p:spPr bwMode="auto">
                      <a:xfrm>
                        <a:off x="1219925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98" name="Oval 1397"/>
                      <p:cNvSpPr/>
                      <p:nvPr/>
                    </p:nvSpPr>
                    <p:spPr bwMode="auto">
                      <a:xfrm>
                        <a:off x="3890548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99" name="Oval 1398"/>
                      <p:cNvSpPr/>
                      <p:nvPr/>
                    </p:nvSpPr>
                    <p:spPr bwMode="auto">
                      <a:xfrm>
                        <a:off x="6776879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400" name="Oval 1399"/>
                      <p:cNvSpPr/>
                      <p:nvPr/>
                    </p:nvSpPr>
                    <p:spPr bwMode="auto">
                      <a:xfrm>
                        <a:off x="5338851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401" name="Oval 1400"/>
                      <p:cNvSpPr/>
                      <p:nvPr/>
                    </p:nvSpPr>
                    <p:spPr bwMode="auto">
                      <a:xfrm>
                        <a:off x="2442252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823" name="Group 13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838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391" name="Oval 1390"/>
                      <p:cNvSpPr/>
                      <p:nvPr/>
                    </p:nvSpPr>
                    <p:spPr bwMode="auto">
                      <a:xfrm>
                        <a:off x="1219925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92" name="Oval 1391"/>
                      <p:cNvSpPr/>
                      <p:nvPr/>
                    </p:nvSpPr>
                    <p:spPr bwMode="auto">
                      <a:xfrm>
                        <a:off x="3890548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93" name="Oval 1392"/>
                      <p:cNvSpPr/>
                      <p:nvPr/>
                    </p:nvSpPr>
                    <p:spPr bwMode="auto">
                      <a:xfrm>
                        <a:off x="6776879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94" name="Oval 1393"/>
                      <p:cNvSpPr/>
                      <p:nvPr/>
                    </p:nvSpPr>
                    <p:spPr bwMode="auto">
                      <a:xfrm>
                        <a:off x="5338851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95" name="Oval 1394"/>
                      <p:cNvSpPr/>
                      <p:nvPr/>
                    </p:nvSpPr>
                    <p:spPr bwMode="auto">
                      <a:xfrm>
                        <a:off x="2442252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824" name="Group 13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832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385" name="Oval 1384"/>
                      <p:cNvSpPr/>
                      <p:nvPr/>
                    </p:nvSpPr>
                    <p:spPr bwMode="auto">
                      <a:xfrm>
                        <a:off x="1219925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86" name="Oval 1385"/>
                      <p:cNvSpPr/>
                      <p:nvPr/>
                    </p:nvSpPr>
                    <p:spPr bwMode="auto">
                      <a:xfrm>
                        <a:off x="3890548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87" name="Oval 1386"/>
                      <p:cNvSpPr/>
                      <p:nvPr/>
                    </p:nvSpPr>
                    <p:spPr bwMode="auto">
                      <a:xfrm>
                        <a:off x="6776879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88" name="Oval 1387"/>
                      <p:cNvSpPr/>
                      <p:nvPr/>
                    </p:nvSpPr>
                    <p:spPr bwMode="auto">
                      <a:xfrm>
                        <a:off x="5338851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89" name="Oval 1388"/>
                      <p:cNvSpPr/>
                      <p:nvPr/>
                    </p:nvSpPr>
                    <p:spPr bwMode="auto">
                      <a:xfrm>
                        <a:off x="2442252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825" name="Group 13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826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379" name="Oval 1378"/>
                      <p:cNvSpPr/>
                      <p:nvPr/>
                    </p:nvSpPr>
                    <p:spPr bwMode="auto">
                      <a:xfrm>
                        <a:off x="1219925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80" name="Oval 1379"/>
                      <p:cNvSpPr/>
                      <p:nvPr/>
                    </p:nvSpPr>
                    <p:spPr bwMode="auto">
                      <a:xfrm>
                        <a:off x="3890548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81" name="Oval 1380"/>
                      <p:cNvSpPr/>
                      <p:nvPr/>
                    </p:nvSpPr>
                    <p:spPr bwMode="auto">
                      <a:xfrm>
                        <a:off x="6776879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82" name="Oval 1381"/>
                      <p:cNvSpPr/>
                      <p:nvPr/>
                    </p:nvSpPr>
                    <p:spPr bwMode="auto">
                      <a:xfrm>
                        <a:off x="5338851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83" name="Oval 1382"/>
                      <p:cNvSpPr/>
                      <p:nvPr/>
                    </p:nvSpPr>
                    <p:spPr bwMode="auto">
                      <a:xfrm>
                        <a:off x="2442252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09715" name="Group 1266"/>
                  <p:cNvGrpSpPr>
                    <a:grpSpLocks/>
                  </p:cNvGrpSpPr>
                  <p:nvPr/>
                </p:nvGrpSpPr>
                <p:grpSpPr bwMode="auto">
                  <a:xfrm>
                    <a:off x="685800" y="36576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09784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785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786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787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788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09789" name="Group 13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811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364" name="Oval 1363"/>
                      <p:cNvSpPr/>
                      <p:nvPr/>
                    </p:nvSpPr>
                    <p:spPr bwMode="auto">
                      <a:xfrm>
                        <a:off x="1219925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65" name="Oval 1364"/>
                      <p:cNvSpPr/>
                      <p:nvPr/>
                    </p:nvSpPr>
                    <p:spPr bwMode="auto">
                      <a:xfrm>
                        <a:off x="3890548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66" name="Oval 1365"/>
                      <p:cNvSpPr/>
                      <p:nvPr/>
                    </p:nvSpPr>
                    <p:spPr bwMode="auto">
                      <a:xfrm>
                        <a:off x="6776879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67" name="Oval 1366"/>
                      <p:cNvSpPr/>
                      <p:nvPr/>
                    </p:nvSpPr>
                    <p:spPr bwMode="auto">
                      <a:xfrm>
                        <a:off x="5338851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68" name="Oval 1367"/>
                      <p:cNvSpPr/>
                      <p:nvPr/>
                    </p:nvSpPr>
                    <p:spPr bwMode="auto">
                      <a:xfrm>
                        <a:off x="2442252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790" name="Group 13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805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358" name="Oval 1357"/>
                      <p:cNvSpPr/>
                      <p:nvPr/>
                    </p:nvSpPr>
                    <p:spPr bwMode="auto">
                      <a:xfrm>
                        <a:off x="1219925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59" name="Oval 1358"/>
                      <p:cNvSpPr/>
                      <p:nvPr/>
                    </p:nvSpPr>
                    <p:spPr bwMode="auto">
                      <a:xfrm>
                        <a:off x="3890548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60" name="Oval 1359"/>
                      <p:cNvSpPr/>
                      <p:nvPr/>
                    </p:nvSpPr>
                    <p:spPr bwMode="auto">
                      <a:xfrm>
                        <a:off x="6776879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61" name="Oval 1360"/>
                      <p:cNvSpPr/>
                      <p:nvPr/>
                    </p:nvSpPr>
                    <p:spPr bwMode="auto">
                      <a:xfrm>
                        <a:off x="5338851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62" name="Oval 1361"/>
                      <p:cNvSpPr/>
                      <p:nvPr/>
                    </p:nvSpPr>
                    <p:spPr bwMode="auto">
                      <a:xfrm>
                        <a:off x="2442252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791" name="Group 134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799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352" name="Oval 1351"/>
                      <p:cNvSpPr/>
                      <p:nvPr/>
                    </p:nvSpPr>
                    <p:spPr bwMode="auto">
                      <a:xfrm>
                        <a:off x="1219925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53" name="Oval 1352"/>
                      <p:cNvSpPr/>
                      <p:nvPr/>
                    </p:nvSpPr>
                    <p:spPr bwMode="auto">
                      <a:xfrm>
                        <a:off x="3890548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54" name="Oval 1353"/>
                      <p:cNvSpPr/>
                      <p:nvPr/>
                    </p:nvSpPr>
                    <p:spPr bwMode="auto">
                      <a:xfrm>
                        <a:off x="6776879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55" name="Oval 1354"/>
                      <p:cNvSpPr/>
                      <p:nvPr/>
                    </p:nvSpPr>
                    <p:spPr bwMode="auto">
                      <a:xfrm>
                        <a:off x="5338851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56" name="Oval 1355"/>
                      <p:cNvSpPr/>
                      <p:nvPr/>
                    </p:nvSpPr>
                    <p:spPr bwMode="auto">
                      <a:xfrm>
                        <a:off x="2442252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792" name="Group 13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793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346" name="Oval 1345"/>
                      <p:cNvSpPr/>
                      <p:nvPr/>
                    </p:nvSpPr>
                    <p:spPr bwMode="auto">
                      <a:xfrm>
                        <a:off x="1219925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47" name="Oval 1346"/>
                      <p:cNvSpPr/>
                      <p:nvPr/>
                    </p:nvSpPr>
                    <p:spPr bwMode="auto">
                      <a:xfrm>
                        <a:off x="3890548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48" name="Oval 1347"/>
                      <p:cNvSpPr/>
                      <p:nvPr/>
                    </p:nvSpPr>
                    <p:spPr bwMode="auto">
                      <a:xfrm>
                        <a:off x="6776879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49" name="Oval 1348"/>
                      <p:cNvSpPr/>
                      <p:nvPr/>
                    </p:nvSpPr>
                    <p:spPr bwMode="auto">
                      <a:xfrm>
                        <a:off x="5338851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50" name="Oval 1349"/>
                      <p:cNvSpPr/>
                      <p:nvPr/>
                    </p:nvSpPr>
                    <p:spPr bwMode="auto">
                      <a:xfrm>
                        <a:off x="2442252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09716" name="Group 1267"/>
                  <p:cNvGrpSpPr>
                    <a:grpSpLocks/>
                  </p:cNvGrpSpPr>
                  <p:nvPr/>
                </p:nvGrpSpPr>
                <p:grpSpPr bwMode="auto">
                  <a:xfrm>
                    <a:off x="4876800" y="3810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09751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752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753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754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755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09756" name="Group 13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778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331" name="Oval 1330"/>
                      <p:cNvSpPr/>
                      <p:nvPr/>
                    </p:nvSpPr>
                    <p:spPr bwMode="auto">
                      <a:xfrm>
                        <a:off x="1215732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32" name="Oval 1331"/>
                      <p:cNvSpPr/>
                      <p:nvPr/>
                    </p:nvSpPr>
                    <p:spPr bwMode="auto">
                      <a:xfrm>
                        <a:off x="3886355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33" name="Oval 1332"/>
                      <p:cNvSpPr/>
                      <p:nvPr/>
                    </p:nvSpPr>
                    <p:spPr bwMode="auto">
                      <a:xfrm>
                        <a:off x="6772680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34" name="Oval 1333"/>
                      <p:cNvSpPr/>
                      <p:nvPr/>
                    </p:nvSpPr>
                    <p:spPr bwMode="auto">
                      <a:xfrm>
                        <a:off x="5334652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35" name="Oval 1334"/>
                      <p:cNvSpPr/>
                      <p:nvPr/>
                    </p:nvSpPr>
                    <p:spPr bwMode="auto">
                      <a:xfrm>
                        <a:off x="2438052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757" name="Group 130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772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325" name="Oval 1324"/>
                      <p:cNvSpPr/>
                      <p:nvPr/>
                    </p:nvSpPr>
                    <p:spPr bwMode="auto">
                      <a:xfrm>
                        <a:off x="1215732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26" name="Oval 1325"/>
                      <p:cNvSpPr/>
                      <p:nvPr/>
                    </p:nvSpPr>
                    <p:spPr bwMode="auto">
                      <a:xfrm>
                        <a:off x="3886355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27" name="Oval 1326"/>
                      <p:cNvSpPr/>
                      <p:nvPr/>
                    </p:nvSpPr>
                    <p:spPr bwMode="auto">
                      <a:xfrm>
                        <a:off x="6772680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28" name="Oval 1327"/>
                      <p:cNvSpPr/>
                      <p:nvPr/>
                    </p:nvSpPr>
                    <p:spPr bwMode="auto">
                      <a:xfrm>
                        <a:off x="5334652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29" name="Oval 1328"/>
                      <p:cNvSpPr/>
                      <p:nvPr/>
                    </p:nvSpPr>
                    <p:spPr bwMode="auto">
                      <a:xfrm>
                        <a:off x="2438052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758" name="Group 13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766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319" name="Oval 1318"/>
                      <p:cNvSpPr/>
                      <p:nvPr/>
                    </p:nvSpPr>
                    <p:spPr bwMode="auto">
                      <a:xfrm>
                        <a:off x="1215732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20" name="Oval 1319"/>
                      <p:cNvSpPr/>
                      <p:nvPr/>
                    </p:nvSpPr>
                    <p:spPr bwMode="auto">
                      <a:xfrm>
                        <a:off x="3886355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21" name="Oval 1320"/>
                      <p:cNvSpPr/>
                      <p:nvPr/>
                    </p:nvSpPr>
                    <p:spPr bwMode="auto">
                      <a:xfrm>
                        <a:off x="6772680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22" name="Oval 1321"/>
                      <p:cNvSpPr/>
                      <p:nvPr/>
                    </p:nvSpPr>
                    <p:spPr bwMode="auto">
                      <a:xfrm>
                        <a:off x="5334652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23" name="Oval 1322"/>
                      <p:cNvSpPr/>
                      <p:nvPr/>
                    </p:nvSpPr>
                    <p:spPr bwMode="auto">
                      <a:xfrm>
                        <a:off x="2438052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759" name="Group 13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760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313" name="Oval 1312"/>
                      <p:cNvSpPr/>
                      <p:nvPr/>
                    </p:nvSpPr>
                    <p:spPr bwMode="auto">
                      <a:xfrm>
                        <a:off x="1215732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14" name="Oval 1313"/>
                      <p:cNvSpPr/>
                      <p:nvPr/>
                    </p:nvSpPr>
                    <p:spPr bwMode="auto">
                      <a:xfrm>
                        <a:off x="3886355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15" name="Oval 1314"/>
                      <p:cNvSpPr/>
                      <p:nvPr/>
                    </p:nvSpPr>
                    <p:spPr bwMode="auto">
                      <a:xfrm>
                        <a:off x="6772680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16" name="Oval 1315"/>
                      <p:cNvSpPr/>
                      <p:nvPr/>
                    </p:nvSpPr>
                    <p:spPr bwMode="auto">
                      <a:xfrm>
                        <a:off x="5334652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17" name="Oval 1316"/>
                      <p:cNvSpPr/>
                      <p:nvPr/>
                    </p:nvSpPr>
                    <p:spPr bwMode="auto">
                      <a:xfrm>
                        <a:off x="2438052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09717" name="Group 1268"/>
                  <p:cNvGrpSpPr>
                    <a:grpSpLocks/>
                  </p:cNvGrpSpPr>
                  <p:nvPr/>
                </p:nvGrpSpPr>
                <p:grpSpPr bwMode="auto">
                  <a:xfrm>
                    <a:off x="4876800" y="36576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09718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719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720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721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722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09723" name="Group 12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745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298" name="Oval 1297"/>
                      <p:cNvSpPr/>
                      <p:nvPr/>
                    </p:nvSpPr>
                    <p:spPr bwMode="auto">
                      <a:xfrm>
                        <a:off x="1215732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99" name="Oval 1298"/>
                      <p:cNvSpPr/>
                      <p:nvPr/>
                    </p:nvSpPr>
                    <p:spPr bwMode="auto">
                      <a:xfrm>
                        <a:off x="3886355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00" name="Oval 1299"/>
                      <p:cNvSpPr/>
                      <p:nvPr/>
                    </p:nvSpPr>
                    <p:spPr bwMode="auto">
                      <a:xfrm>
                        <a:off x="6772680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01" name="Oval 1300"/>
                      <p:cNvSpPr/>
                      <p:nvPr/>
                    </p:nvSpPr>
                    <p:spPr bwMode="auto">
                      <a:xfrm>
                        <a:off x="5334652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302" name="Oval 1301"/>
                      <p:cNvSpPr/>
                      <p:nvPr/>
                    </p:nvSpPr>
                    <p:spPr bwMode="auto">
                      <a:xfrm>
                        <a:off x="2438052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724" name="Group 12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739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292" name="Oval 1291"/>
                      <p:cNvSpPr/>
                      <p:nvPr/>
                    </p:nvSpPr>
                    <p:spPr bwMode="auto">
                      <a:xfrm>
                        <a:off x="1215732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93" name="Oval 1292"/>
                      <p:cNvSpPr/>
                      <p:nvPr/>
                    </p:nvSpPr>
                    <p:spPr bwMode="auto">
                      <a:xfrm>
                        <a:off x="3886355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94" name="Oval 1293"/>
                      <p:cNvSpPr/>
                      <p:nvPr/>
                    </p:nvSpPr>
                    <p:spPr bwMode="auto">
                      <a:xfrm>
                        <a:off x="6772680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95" name="Oval 1294"/>
                      <p:cNvSpPr/>
                      <p:nvPr/>
                    </p:nvSpPr>
                    <p:spPr bwMode="auto">
                      <a:xfrm>
                        <a:off x="5334652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96" name="Oval 1295"/>
                      <p:cNvSpPr/>
                      <p:nvPr/>
                    </p:nvSpPr>
                    <p:spPr bwMode="auto">
                      <a:xfrm>
                        <a:off x="2438052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725" name="Group 127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733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286" name="Oval 1285"/>
                      <p:cNvSpPr/>
                      <p:nvPr/>
                    </p:nvSpPr>
                    <p:spPr bwMode="auto">
                      <a:xfrm>
                        <a:off x="1215732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87" name="Oval 1286"/>
                      <p:cNvSpPr/>
                      <p:nvPr/>
                    </p:nvSpPr>
                    <p:spPr bwMode="auto">
                      <a:xfrm>
                        <a:off x="3886355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88" name="Oval 1287"/>
                      <p:cNvSpPr/>
                      <p:nvPr/>
                    </p:nvSpPr>
                    <p:spPr bwMode="auto">
                      <a:xfrm>
                        <a:off x="6772680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89" name="Oval 1288"/>
                      <p:cNvSpPr/>
                      <p:nvPr/>
                    </p:nvSpPr>
                    <p:spPr bwMode="auto">
                      <a:xfrm>
                        <a:off x="5334652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90" name="Oval 1289"/>
                      <p:cNvSpPr/>
                      <p:nvPr/>
                    </p:nvSpPr>
                    <p:spPr bwMode="auto">
                      <a:xfrm>
                        <a:off x="2438052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726" name="Group 12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727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280" name="Oval 1279"/>
                      <p:cNvSpPr/>
                      <p:nvPr/>
                    </p:nvSpPr>
                    <p:spPr bwMode="auto">
                      <a:xfrm>
                        <a:off x="1215732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81" name="Oval 1280"/>
                      <p:cNvSpPr/>
                      <p:nvPr/>
                    </p:nvSpPr>
                    <p:spPr bwMode="auto">
                      <a:xfrm>
                        <a:off x="3886355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82" name="Oval 1281"/>
                      <p:cNvSpPr/>
                      <p:nvPr/>
                    </p:nvSpPr>
                    <p:spPr bwMode="auto">
                      <a:xfrm>
                        <a:off x="6772680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 dirty="0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83" name="Oval 1282"/>
                      <p:cNvSpPr/>
                      <p:nvPr/>
                    </p:nvSpPr>
                    <p:spPr bwMode="auto">
                      <a:xfrm>
                        <a:off x="5334652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84" name="Oval 1283"/>
                      <p:cNvSpPr/>
                      <p:nvPr/>
                    </p:nvSpPr>
                    <p:spPr bwMode="auto">
                      <a:xfrm>
                        <a:off x="2438052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09577" name="Group 1128"/>
                <p:cNvGrpSpPr>
                  <a:grpSpLocks/>
                </p:cNvGrpSpPr>
                <p:nvPr/>
              </p:nvGrpSpPr>
              <p:grpSpPr bwMode="auto">
                <a:xfrm>
                  <a:off x="4572000" y="228600"/>
                  <a:ext cx="4419600" cy="3581400"/>
                  <a:chOff x="685800" y="381000"/>
                  <a:chExt cx="8610600" cy="6781800"/>
                </a:xfrm>
              </p:grpSpPr>
              <p:grpSp>
                <p:nvGrpSpPr>
                  <p:cNvPr id="109578" name="Group 1129"/>
                  <p:cNvGrpSpPr>
                    <a:grpSpLocks/>
                  </p:cNvGrpSpPr>
                  <p:nvPr/>
                </p:nvGrpSpPr>
                <p:grpSpPr bwMode="auto">
                  <a:xfrm>
                    <a:off x="685800" y="3810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09681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682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683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684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685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09686" name="Group 12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708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261" name="Oval 1260"/>
                      <p:cNvSpPr/>
                      <p:nvPr/>
                    </p:nvSpPr>
                    <p:spPr bwMode="auto">
                      <a:xfrm>
                        <a:off x="1224247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62" name="Oval 1261"/>
                      <p:cNvSpPr/>
                      <p:nvPr/>
                    </p:nvSpPr>
                    <p:spPr bwMode="auto">
                      <a:xfrm>
                        <a:off x="3894870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63" name="Oval 1262"/>
                      <p:cNvSpPr/>
                      <p:nvPr/>
                    </p:nvSpPr>
                    <p:spPr bwMode="auto">
                      <a:xfrm>
                        <a:off x="6781201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64" name="Oval 1263"/>
                      <p:cNvSpPr/>
                      <p:nvPr/>
                    </p:nvSpPr>
                    <p:spPr bwMode="auto">
                      <a:xfrm>
                        <a:off x="5343173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65" name="Oval 1264"/>
                      <p:cNvSpPr/>
                      <p:nvPr/>
                    </p:nvSpPr>
                    <p:spPr bwMode="auto">
                      <a:xfrm>
                        <a:off x="2446574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687" name="Group 12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702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255" name="Oval 1254"/>
                      <p:cNvSpPr/>
                      <p:nvPr/>
                    </p:nvSpPr>
                    <p:spPr bwMode="auto">
                      <a:xfrm>
                        <a:off x="1224247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56" name="Oval 1255"/>
                      <p:cNvSpPr/>
                      <p:nvPr/>
                    </p:nvSpPr>
                    <p:spPr bwMode="auto">
                      <a:xfrm>
                        <a:off x="3894870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57" name="Oval 1256"/>
                      <p:cNvSpPr/>
                      <p:nvPr/>
                    </p:nvSpPr>
                    <p:spPr bwMode="auto">
                      <a:xfrm>
                        <a:off x="6781201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58" name="Oval 1257"/>
                      <p:cNvSpPr/>
                      <p:nvPr/>
                    </p:nvSpPr>
                    <p:spPr bwMode="auto">
                      <a:xfrm>
                        <a:off x="5343173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59" name="Oval 1258"/>
                      <p:cNvSpPr/>
                      <p:nvPr/>
                    </p:nvSpPr>
                    <p:spPr bwMode="auto">
                      <a:xfrm>
                        <a:off x="2446574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688" name="Group 12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696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249" name="Oval 1248"/>
                      <p:cNvSpPr/>
                      <p:nvPr/>
                    </p:nvSpPr>
                    <p:spPr bwMode="auto">
                      <a:xfrm>
                        <a:off x="1224247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50" name="Oval 1249"/>
                      <p:cNvSpPr/>
                      <p:nvPr/>
                    </p:nvSpPr>
                    <p:spPr bwMode="auto">
                      <a:xfrm>
                        <a:off x="3894870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51" name="Oval 1250"/>
                      <p:cNvSpPr/>
                      <p:nvPr/>
                    </p:nvSpPr>
                    <p:spPr bwMode="auto">
                      <a:xfrm>
                        <a:off x="6781201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52" name="Oval 1251"/>
                      <p:cNvSpPr/>
                      <p:nvPr/>
                    </p:nvSpPr>
                    <p:spPr bwMode="auto">
                      <a:xfrm>
                        <a:off x="5343173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53" name="Oval 1252"/>
                      <p:cNvSpPr/>
                      <p:nvPr/>
                    </p:nvSpPr>
                    <p:spPr bwMode="auto">
                      <a:xfrm>
                        <a:off x="2446574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689" name="Group 12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690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243" name="Oval 1242"/>
                      <p:cNvSpPr/>
                      <p:nvPr/>
                    </p:nvSpPr>
                    <p:spPr bwMode="auto">
                      <a:xfrm>
                        <a:off x="1224247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44" name="Oval 1243"/>
                      <p:cNvSpPr/>
                      <p:nvPr/>
                    </p:nvSpPr>
                    <p:spPr bwMode="auto">
                      <a:xfrm>
                        <a:off x="3894870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45" name="Oval 1244"/>
                      <p:cNvSpPr/>
                      <p:nvPr/>
                    </p:nvSpPr>
                    <p:spPr bwMode="auto">
                      <a:xfrm>
                        <a:off x="6781201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46" name="Oval 1245"/>
                      <p:cNvSpPr/>
                      <p:nvPr/>
                    </p:nvSpPr>
                    <p:spPr bwMode="auto">
                      <a:xfrm>
                        <a:off x="5343173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47" name="Oval 1246"/>
                      <p:cNvSpPr/>
                      <p:nvPr/>
                    </p:nvSpPr>
                    <p:spPr bwMode="auto">
                      <a:xfrm>
                        <a:off x="2446574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09579" name="Group 1130"/>
                  <p:cNvGrpSpPr>
                    <a:grpSpLocks/>
                  </p:cNvGrpSpPr>
                  <p:nvPr/>
                </p:nvGrpSpPr>
                <p:grpSpPr bwMode="auto">
                  <a:xfrm>
                    <a:off x="685800" y="36576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09648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649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650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651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652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09653" name="Group 120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675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228" name="Oval 1227"/>
                      <p:cNvSpPr/>
                      <p:nvPr/>
                    </p:nvSpPr>
                    <p:spPr bwMode="auto">
                      <a:xfrm>
                        <a:off x="1224247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29" name="Oval 1228"/>
                      <p:cNvSpPr/>
                      <p:nvPr/>
                    </p:nvSpPr>
                    <p:spPr bwMode="auto">
                      <a:xfrm>
                        <a:off x="3894870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30" name="Oval 1229"/>
                      <p:cNvSpPr/>
                      <p:nvPr/>
                    </p:nvSpPr>
                    <p:spPr bwMode="auto">
                      <a:xfrm>
                        <a:off x="6781201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31" name="Oval 1230"/>
                      <p:cNvSpPr/>
                      <p:nvPr/>
                    </p:nvSpPr>
                    <p:spPr bwMode="auto">
                      <a:xfrm>
                        <a:off x="5343173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32" name="Oval 1231"/>
                      <p:cNvSpPr/>
                      <p:nvPr/>
                    </p:nvSpPr>
                    <p:spPr bwMode="auto">
                      <a:xfrm>
                        <a:off x="2446574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654" name="Group 120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669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222" name="Oval 1221"/>
                      <p:cNvSpPr/>
                      <p:nvPr/>
                    </p:nvSpPr>
                    <p:spPr bwMode="auto">
                      <a:xfrm>
                        <a:off x="1224247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23" name="Oval 1222"/>
                      <p:cNvSpPr/>
                      <p:nvPr/>
                    </p:nvSpPr>
                    <p:spPr bwMode="auto">
                      <a:xfrm>
                        <a:off x="3894870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24" name="Oval 1223"/>
                      <p:cNvSpPr/>
                      <p:nvPr/>
                    </p:nvSpPr>
                    <p:spPr bwMode="auto">
                      <a:xfrm>
                        <a:off x="6781201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25" name="Oval 1224"/>
                      <p:cNvSpPr/>
                      <p:nvPr/>
                    </p:nvSpPr>
                    <p:spPr bwMode="auto">
                      <a:xfrm>
                        <a:off x="5343173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26" name="Oval 1225"/>
                      <p:cNvSpPr/>
                      <p:nvPr/>
                    </p:nvSpPr>
                    <p:spPr bwMode="auto">
                      <a:xfrm>
                        <a:off x="2446574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655" name="Group 120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663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216" name="Oval 1215"/>
                      <p:cNvSpPr/>
                      <p:nvPr/>
                    </p:nvSpPr>
                    <p:spPr bwMode="auto">
                      <a:xfrm>
                        <a:off x="1224247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17" name="Oval 1216"/>
                      <p:cNvSpPr/>
                      <p:nvPr/>
                    </p:nvSpPr>
                    <p:spPr bwMode="auto">
                      <a:xfrm>
                        <a:off x="3894870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18" name="Oval 1217"/>
                      <p:cNvSpPr/>
                      <p:nvPr/>
                    </p:nvSpPr>
                    <p:spPr bwMode="auto">
                      <a:xfrm>
                        <a:off x="6781201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19" name="Oval 1218"/>
                      <p:cNvSpPr/>
                      <p:nvPr/>
                    </p:nvSpPr>
                    <p:spPr bwMode="auto">
                      <a:xfrm>
                        <a:off x="5343173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20" name="Oval 1219"/>
                      <p:cNvSpPr/>
                      <p:nvPr/>
                    </p:nvSpPr>
                    <p:spPr bwMode="auto">
                      <a:xfrm>
                        <a:off x="2446574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656" name="Group 120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657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210" name="Oval 1209"/>
                      <p:cNvSpPr/>
                      <p:nvPr/>
                    </p:nvSpPr>
                    <p:spPr bwMode="auto">
                      <a:xfrm>
                        <a:off x="1224247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11" name="Oval 1210"/>
                      <p:cNvSpPr/>
                      <p:nvPr/>
                    </p:nvSpPr>
                    <p:spPr bwMode="auto">
                      <a:xfrm>
                        <a:off x="3894870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12" name="Oval 1211"/>
                      <p:cNvSpPr/>
                      <p:nvPr/>
                    </p:nvSpPr>
                    <p:spPr bwMode="auto">
                      <a:xfrm>
                        <a:off x="6781201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13" name="Oval 1212"/>
                      <p:cNvSpPr/>
                      <p:nvPr/>
                    </p:nvSpPr>
                    <p:spPr bwMode="auto">
                      <a:xfrm>
                        <a:off x="5343173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214" name="Oval 1213"/>
                      <p:cNvSpPr/>
                      <p:nvPr/>
                    </p:nvSpPr>
                    <p:spPr bwMode="auto">
                      <a:xfrm>
                        <a:off x="2446574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09580" name="Group 1131"/>
                  <p:cNvGrpSpPr>
                    <a:grpSpLocks/>
                  </p:cNvGrpSpPr>
                  <p:nvPr/>
                </p:nvGrpSpPr>
                <p:grpSpPr bwMode="auto">
                  <a:xfrm>
                    <a:off x="4876800" y="3810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09615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616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617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618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619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09620" name="Group 117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642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195" name="Oval 1194"/>
                      <p:cNvSpPr/>
                      <p:nvPr/>
                    </p:nvSpPr>
                    <p:spPr bwMode="auto">
                      <a:xfrm>
                        <a:off x="1220054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96" name="Oval 1195"/>
                      <p:cNvSpPr/>
                      <p:nvPr/>
                    </p:nvSpPr>
                    <p:spPr bwMode="auto">
                      <a:xfrm>
                        <a:off x="3890677" y="4341423"/>
                        <a:ext cx="914172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97" name="Oval 1196"/>
                      <p:cNvSpPr/>
                      <p:nvPr/>
                    </p:nvSpPr>
                    <p:spPr bwMode="auto">
                      <a:xfrm>
                        <a:off x="6777002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98" name="Oval 1197"/>
                      <p:cNvSpPr/>
                      <p:nvPr/>
                    </p:nvSpPr>
                    <p:spPr bwMode="auto">
                      <a:xfrm>
                        <a:off x="5338974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99" name="Oval 1198"/>
                      <p:cNvSpPr/>
                      <p:nvPr/>
                    </p:nvSpPr>
                    <p:spPr bwMode="auto">
                      <a:xfrm>
                        <a:off x="2442375" y="4341423"/>
                        <a:ext cx="914178" cy="807720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621" name="Group 117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636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189" name="Oval 1188"/>
                      <p:cNvSpPr/>
                      <p:nvPr/>
                    </p:nvSpPr>
                    <p:spPr bwMode="auto">
                      <a:xfrm>
                        <a:off x="1220054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90" name="Oval 1189"/>
                      <p:cNvSpPr/>
                      <p:nvPr/>
                    </p:nvSpPr>
                    <p:spPr bwMode="auto">
                      <a:xfrm>
                        <a:off x="3890677" y="4347032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91" name="Oval 1190"/>
                      <p:cNvSpPr/>
                      <p:nvPr/>
                    </p:nvSpPr>
                    <p:spPr bwMode="auto">
                      <a:xfrm>
                        <a:off x="6777002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92" name="Oval 1191"/>
                      <p:cNvSpPr/>
                      <p:nvPr/>
                    </p:nvSpPr>
                    <p:spPr bwMode="auto">
                      <a:xfrm>
                        <a:off x="5338974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93" name="Oval 1192"/>
                      <p:cNvSpPr/>
                      <p:nvPr/>
                    </p:nvSpPr>
                    <p:spPr bwMode="auto">
                      <a:xfrm>
                        <a:off x="2442375" y="4347032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622" name="Group 117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630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183" name="Oval 1182"/>
                      <p:cNvSpPr/>
                      <p:nvPr/>
                    </p:nvSpPr>
                    <p:spPr bwMode="auto">
                      <a:xfrm>
                        <a:off x="1220054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84" name="Oval 1183"/>
                      <p:cNvSpPr/>
                      <p:nvPr/>
                    </p:nvSpPr>
                    <p:spPr bwMode="auto">
                      <a:xfrm>
                        <a:off x="3890677" y="4345487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85" name="Oval 1184"/>
                      <p:cNvSpPr/>
                      <p:nvPr/>
                    </p:nvSpPr>
                    <p:spPr bwMode="auto">
                      <a:xfrm>
                        <a:off x="6777002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86" name="Oval 1185"/>
                      <p:cNvSpPr/>
                      <p:nvPr/>
                    </p:nvSpPr>
                    <p:spPr bwMode="auto">
                      <a:xfrm>
                        <a:off x="5338974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87" name="Oval 1186"/>
                      <p:cNvSpPr/>
                      <p:nvPr/>
                    </p:nvSpPr>
                    <p:spPr bwMode="auto">
                      <a:xfrm>
                        <a:off x="2442375" y="4345487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623" name="Group 11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624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177" name="Oval 1176"/>
                      <p:cNvSpPr/>
                      <p:nvPr/>
                    </p:nvSpPr>
                    <p:spPr bwMode="auto">
                      <a:xfrm>
                        <a:off x="1220054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78" name="Oval 1177"/>
                      <p:cNvSpPr/>
                      <p:nvPr/>
                    </p:nvSpPr>
                    <p:spPr bwMode="auto">
                      <a:xfrm>
                        <a:off x="3890677" y="4343935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79" name="Oval 1178"/>
                      <p:cNvSpPr/>
                      <p:nvPr/>
                    </p:nvSpPr>
                    <p:spPr bwMode="auto">
                      <a:xfrm>
                        <a:off x="6777002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80" name="Oval 1179"/>
                      <p:cNvSpPr/>
                      <p:nvPr/>
                    </p:nvSpPr>
                    <p:spPr bwMode="auto">
                      <a:xfrm>
                        <a:off x="5338974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81" name="Oval 1180"/>
                      <p:cNvSpPr/>
                      <p:nvPr/>
                    </p:nvSpPr>
                    <p:spPr bwMode="auto">
                      <a:xfrm>
                        <a:off x="2442375" y="4343935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  <p:grpSp>
                <p:nvGrpSpPr>
                  <p:cNvPr id="109581" name="Group 1132"/>
                  <p:cNvGrpSpPr>
                    <a:grpSpLocks/>
                  </p:cNvGrpSpPr>
                  <p:nvPr/>
                </p:nvGrpSpPr>
                <p:grpSpPr bwMode="auto">
                  <a:xfrm>
                    <a:off x="4876800" y="3657600"/>
                    <a:ext cx="4419600" cy="3505200"/>
                    <a:chOff x="685800" y="381000"/>
                    <a:chExt cx="7467600" cy="5640388"/>
                  </a:xfrm>
                </p:grpSpPr>
                <p:cxnSp>
                  <p:nvCxnSpPr>
                    <p:cNvPr id="109582" name="Straight Connector 38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150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583" name="Straight Connector 37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1562894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584" name="Straight Connector 36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30091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585" name="Straight Connector 35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4456906" y="3237706"/>
                      <a:ext cx="5562600" cy="1588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cxnSp>
                  <p:nvCxnSpPr>
                    <p:cNvPr id="109586" name="Straight Connector 34"/>
                    <p:cNvCxnSpPr>
                      <a:cxnSpLocks noChangeShapeType="1"/>
                    </p:cNvCxnSpPr>
                    <p:nvPr/>
                  </p:nvCxnSpPr>
                  <p:spPr bwMode="auto">
                    <a:xfrm rot="5400000">
                      <a:off x="-1104899" y="3238500"/>
                      <a:ext cx="5562600" cy="3175"/>
                    </a:xfrm>
                    <a:prstGeom prst="line">
                      <a:avLst/>
                    </a:prstGeom>
                    <a:noFill/>
                    <a:ln w="57150">
                      <a:solidFill>
                        <a:srgbClr val="FFFFFF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</p:cxnSp>
                <p:grpSp>
                  <p:nvGrpSpPr>
                    <p:cNvPr id="109587" name="Group 11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43434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609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162" name="Oval 1161"/>
                      <p:cNvSpPr/>
                      <p:nvPr/>
                    </p:nvSpPr>
                    <p:spPr bwMode="auto">
                      <a:xfrm>
                        <a:off x="1220054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63" name="Oval 1162"/>
                      <p:cNvSpPr/>
                      <p:nvPr/>
                    </p:nvSpPr>
                    <p:spPr bwMode="auto">
                      <a:xfrm>
                        <a:off x="3890677" y="4344611"/>
                        <a:ext cx="914172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64" name="Oval 1163"/>
                      <p:cNvSpPr/>
                      <p:nvPr/>
                    </p:nvSpPr>
                    <p:spPr bwMode="auto">
                      <a:xfrm>
                        <a:off x="6777002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65" name="Oval 1164"/>
                      <p:cNvSpPr/>
                      <p:nvPr/>
                    </p:nvSpPr>
                    <p:spPr bwMode="auto">
                      <a:xfrm>
                        <a:off x="5338974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66" name="Oval 1165"/>
                      <p:cNvSpPr/>
                      <p:nvPr/>
                    </p:nvSpPr>
                    <p:spPr bwMode="auto">
                      <a:xfrm>
                        <a:off x="2442375" y="4344611"/>
                        <a:ext cx="914178" cy="90996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588" name="Group 113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810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603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156" name="Oval 1155"/>
                      <p:cNvSpPr/>
                      <p:nvPr/>
                    </p:nvSpPr>
                    <p:spPr bwMode="auto">
                      <a:xfrm>
                        <a:off x="1220054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57" name="Oval 1156"/>
                      <p:cNvSpPr/>
                      <p:nvPr/>
                    </p:nvSpPr>
                    <p:spPr bwMode="auto">
                      <a:xfrm>
                        <a:off x="3890677" y="4452463"/>
                        <a:ext cx="914172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58" name="Oval 1157"/>
                      <p:cNvSpPr/>
                      <p:nvPr/>
                    </p:nvSpPr>
                    <p:spPr bwMode="auto">
                      <a:xfrm>
                        <a:off x="6777002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59" name="Oval 1158"/>
                      <p:cNvSpPr/>
                      <p:nvPr/>
                    </p:nvSpPr>
                    <p:spPr bwMode="auto">
                      <a:xfrm>
                        <a:off x="5338974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60" name="Oval 1159"/>
                      <p:cNvSpPr/>
                      <p:nvPr/>
                    </p:nvSpPr>
                    <p:spPr bwMode="auto">
                      <a:xfrm>
                        <a:off x="2442375" y="4452463"/>
                        <a:ext cx="914178" cy="807713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589" name="Group 11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17526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597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150" name="Oval 1149"/>
                      <p:cNvSpPr/>
                      <p:nvPr/>
                    </p:nvSpPr>
                    <p:spPr bwMode="auto">
                      <a:xfrm>
                        <a:off x="1220054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51" name="Oval 1150"/>
                      <p:cNvSpPr/>
                      <p:nvPr/>
                    </p:nvSpPr>
                    <p:spPr bwMode="auto">
                      <a:xfrm>
                        <a:off x="3890677" y="4379344"/>
                        <a:ext cx="914172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52" name="Oval 1151"/>
                      <p:cNvSpPr/>
                      <p:nvPr/>
                    </p:nvSpPr>
                    <p:spPr bwMode="auto">
                      <a:xfrm>
                        <a:off x="6777002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53" name="Oval 1152"/>
                      <p:cNvSpPr/>
                      <p:nvPr/>
                    </p:nvSpPr>
                    <p:spPr bwMode="auto">
                      <a:xfrm>
                        <a:off x="5338974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54" name="Oval 1153"/>
                      <p:cNvSpPr/>
                      <p:nvPr/>
                    </p:nvSpPr>
                    <p:spPr bwMode="auto">
                      <a:xfrm>
                        <a:off x="2442375" y="4379344"/>
                        <a:ext cx="914178" cy="879287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  <p:grpSp>
                  <p:nvGrpSpPr>
                    <p:cNvPr id="109590" name="Group 11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85800" y="3124200"/>
                      <a:ext cx="7467600" cy="914400"/>
                      <a:chOff x="685800" y="4343400"/>
                      <a:chExt cx="7467600" cy="914400"/>
                    </a:xfrm>
                  </p:grpSpPr>
                  <p:cxnSp>
                    <p:nvCxnSpPr>
                      <p:cNvPr id="109591" name="Straight Connector 13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685800" y="4800600"/>
                        <a:ext cx="7467600" cy="1588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rgbClr val="FFFFFF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</p:cxnSp>
                  <p:sp>
                    <p:nvSpPr>
                      <p:cNvPr id="1144" name="Oval 1143"/>
                      <p:cNvSpPr/>
                      <p:nvPr/>
                    </p:nvSpPr>
                    <p:spPr bwMode="auto">
                      <a:xfrm>
                        <a:off x="1220054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45" name="Oval 1144"/>
                      <p:cNvSpPr/>
                      <p:nvPr/>
                    </p:nvSpPr>
                    <p:spPr bwMode="auto">
                      <a:xfrm>
                        <a:off x="3890677" y="4347123"/>
                        <a:ext cx="914172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46" name="Oval 1145"/>
                      <p:cNvSpPr/>
                      <p:nvPr/>
                    </p:nvSpPr>
                    <p:spPr bwMode="auto">
                      <a:xfrm>
                        <a:off x="6777002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 dirty="0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 dirty="0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47" name="Oval 1146"/>
                      <p:cNvSpPr/>
                      <p:nvPr/>
                    </p:nvSpPr>
                    <p:spPr bwMode="auto">
                      <a:xfrm>
                        <a:off x="5338974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  <p:sp>
                    <p:nvSpPr>
                      <p:cNvPr id="1148" name="Oval 1147"/>
                      <p:cNvSpPr/>
                      <p:nvPr/>
                    </p:nvSpPr>
                    <p:spPr bwMode="auto">
                      <a:xfrm>
                        <a:off x="2442375" y="4347123"/>
                        <a:ext cx="914178" cy="909956"/>
                      </a:xfrm>
                      <a:prstGeom prst="ellipse">
                        <a:avLst/>
                      </a:prstGeom>
                      <a:solidFill>
                        <a:srgbClr val="800000"/>
                      </a:solidFill>
                      <a:ln w="5715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wrap="none"/>
                      <a:lstStyle/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r>
                          <a:rPr lang="en-US">
                            <a:effectLst>
                              <a:outerShdw blurRad="38100" dist="38100" dir="2700000" algn="tl">
                                <a:srgbClr val="000000"/>
                              </a:outerShdw>
                            </a:effectLst>
                          </a:rPr>
                          <a:t/>
                        </a: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  <a:p>
                        <a:pPr>
                          <a:defRPr/>
                        </a:pPr>
                        <a:endParaRPr lang="en-US"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endParaRPr>
                      </a:p>
                    </p:txBody>
                  </p:sp>
                </p:grpSp>
              </p:grpSp>
            </p:grpSp>
          </p:grpSp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22225"/>
            <a:ext cx="9144000" cy="6858000"/>
          </a:xfrm>
          <a:prstGeom prst="rect">
            <a:avLst/>
          </a:prstGeom>
          <a:solidFill>
            <a:srgbClr val="C64376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3810000"/>
            <a:ext cx="7096125" cy="15700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With no extra particles </a:t>
            </a:r>
            <a:r>
              <a:rPr lang="en-US" dirty="0">
                <a:sym typeface="Wingdings"/>
              </a:rPr>
              <a:t></a:t>
            </a:r>
          </a:p>
          <a:p>
            <a:pPr>
              <a:defRPr/>
            </a:pPr>
            <a:endParaRPr lang="en-US" dirty="0">
              <a:sym typeface="Wingdings"/>
            </a:endParaRPr>
          </a:p>
          <a:p>
            <a:pPr>
              <a:defRPr/>
            </a:pPr>
            <a:r>
              <a:rPr lang="en-US" dirty="0">
                <a:sym typeface="Wingdings"/>
              </a:rPr>
              <a:t> masses of the W and Z would go to infinity in this limit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Before July 2012</a:t>
            </a:r>
          </a:p>
        </p:txBody>
      </p:sp>
      <p:sp>
        <p:nvSpPr>
          <p:cNvPr id="1075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We new that there </a:t>
            </a:r>
            <a:r>
              <a:rPr lang="en-US" u="sng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HAD</a:t>
            </a:r>
            <a:r>
              <a:rPr lang="en-US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 to be new particles with masses below 1,000 Gev. </a:t>
            </a:r>
            <a:r>
              <a:rPr lang="en-US"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(proton ~ 1 Gev)</a:t>
            </a:r>
            <a:endParaRPr lang="en-US">
              <a:solidFill>
                <a:srgbClr val="FFFF66"/>
              </a:solidFill>
              <a:latin typeface="Times New Roman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/>
            <a:r>
              <a:rPr lang="en-US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The Higgs boson was the simplest possibility. </a:t>
            </a:r>
          </a:p>
          <a:p>
            <a:pPr eaLnBrk="1" hangingPunct="1"/>
            <a:r>
              <a:rPr lang="en-US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There were many others, thanks to the prolific imagination of theorists…</a:t>
            </a:r>
          </a:p>
          <a:p>
            <a:pPr eaLnBrk="1" hangingPunct="1"/>
            <a:r>
              <a:rPr lang="en-US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July 2012,  1 particle,  mass = 125 Gev  (proton  ~ 1 Gev )</a:t>
            </a:r>
            <a:endParaRPr lang="es-AR">
              <a:solidFill>
                <a:srgbClr val="FFFF66"/>
              </a:solidFill>
              <a:latin typeface="Times New Roman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How are we exploring the origin of mass for the weak 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partícles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 ?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6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Collide particles at high energies to produce the Higgs boson. </a:t>
            </a:r>
            <a:endParaRPr lang="es-AR">
              <a:solidFill>
                <a:srgbClr val="FFFF66"/>
              </a:solidFill>
              <a:latin typeface="Times New Roman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eaLnBrk="1" hangingPunct="1"/>
            <a:endParaRPr lang="en-US">
              <a:solidFill>
                <a:srgbClr val="FFFF66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4" name="Text Box 4"/>
          <p:cNvSpPr txBox="1">
            <a:spLocks noChangeArrowheads="1"/>
          </p:cNvSpPr>
          <p:nvPr/>
        </p:nvSpPr>
        <p:spPr bwMode="auto">
          <a:xfrm>
            <a:off x="5586413" y="6172200"/>
            <a:ext cx="3021012" cy="7699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27  Km long</a:t>
            </a:r>
            <a:endParaRPr lang="en-US" sz="4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5748338" y="1600200"/>
            <a:ext cx="1916112" cy="7699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Geneva</a:t>
            </a:r>
            <a:endParaRPr lang="en-US" sz="4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4692" name="Text Box 6"/>
          <p:cNvSpPr txBox="1">
            <a:spLocks noChangeArrowheads="1"/>
          </p:cNvSpPr>
          <p:nvPr/>
        </p:nvSpPr>
        <p:spPr bwMode="auto">
          <a:xfrm>
            <a:off x="3467100" y="233363"/>
            <a:ext cx="247015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s-AR" sz="7200">
                <a:solidFill>
                  <a:srgbClr val="FF0000"/>
                </a:solidFill>
                <a:effectLst/>
              </a:rPr>
              <a:t>L H C</a:t>
            </a:r>
            <a:endParaRPr lang="en-US" sz="7200"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286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AR" sz="40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Small electron collider</a:t>
            </a:r>
            <a:endParaRPr lang="en-US" sz="4000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905000" y="1676400"/>
            <a:ext cx="5334000" cy="4487863"/>
            <a:chOff x="1920" y="3840"/>
            <a:chExt cx="3360" cy="2827"/>
          </a:xfrm>
        </p:grpSpPr>
        <p:pic>
          <p:nvPicPr>
            <p:cNvPr id="11673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840"/>
              <a:ext cx="3360" cy="2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0284" name="Rectangle 12"/>
            <p:cNvSpPr>
              <a:spLocks noChangeArrowheads="1"/>
            </p:cNvSpPr>
            <p:nvPr/>
          </p:nvSpPr>
          <p:spPr bwMode="auto">
            <a:xfrm>
              <a:off x="2016" y="5184"/>
              <a:ext cx="432" cy="129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81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AR" sz="5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TV </a:t>
            </a:r>
            <a:r>
              <a:rPr lang="es-AR" sz="5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vs LHC</a:t>
            </a:r>
            <a:r>
              <a:rPr lang="es-AR" u="sng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endParaRPr lang="en-US" u="sng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1300" name="Text Box 4"/>
          <p:cNvSpPr txBox="1">
            <a:spLocks noChangeArrowheads="1"/>
          </p:cNvSpPr>
          <p:nvPr/>
        </p:nvSpPr>
        <p:spPr bwMode="auto">
          <a:xfrm>
            <a:off x="1293813" y="2286000"/>
            <a:ext cx="5483225" cy="646113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Energy given to the particles</a:t>
            </a:r>
            <a:endParaRPr lang="en-US" sz="3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990600" y="3657600"/>
            <a:ext cx="5500688" cy="95408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TV</a:t>
            </a:r>
            <a:r>
              <a:rPr lang="en-US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8,000  Volts</a:t>
            </a:r>
          </a:p>
          <a:p>
            <a:pPr algn="l" eaLnBrk="1" hangingPunct="1">
              <a:defRPr/>
            </a:pP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LHC          8,000,000,000,000  Volts </a:t>
            </a: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1302" name="Text Box 6"/>
          <p:cNvSpPr txBox="1">
            <a:spLocks noChangeArrowheads="1"/>
          </p:cNvSpPr>
          <p:nvPr/>
        </p:nvSpPr>
        <p:spPr bwMode="auto">
          <a:xfrm>
            <a:off x="323850" y="5181600"/>
            <a:ext cx="7889875" cy="12001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LHC gives them a billion times more</a:t>
            </a:r>
          </a:p>
          <a:p>
            <a:pPr algn="l" eaLnBrk="1" hangingPunct="1">
              <a:defRPr/>
            </a:pPr>
            <a:r>
              <a:rPr lang="es-AR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energy than a TV. </a:t>
            </a:r>
            <a:endParaRPr lang="en-US" sz="3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05156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23" name="Oval 7"/>
          <p:cNvSpPr>
            <a:spLocks noChangeArrowheads="1"/>
          </p:cNvSpPr>
          <p:nvPr/>
        </p:nvSpPr>
        <p:spPr bwMode="auto">
          <a:xfrm>
            <a:off x="4495800" y="6172200"/>
            <a:ext cx="152400" cy="15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42024" name="Oval 8"/>
          <p:cNvSpPr>
            <a:spLocks noChangeArrowheads="1"/>
          </p:cNvSpPr>
          <p:nvPr/>
        </p:nvSpPr>
        <p:spPr bwMode="auto">
          <a:xfrm>
            <a:off x="4495800" y="6172200"/>
            <a:ext cx="152400" cy="15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0.48833 C 0.24757 -0.48833 0.45 -0.37665 0.45 -0.23861 C 0.45 -0.10127 0.24757 0.0111 0 0.0111 C -0.24844 0.0111 -0.45 -0.10127 -0.45 -0.23861 C -0.45 -0.37665 -0.24844 -0.48833 0 -0.48833 Z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3420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9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0.48833 C 0.24757 -0.48833 0.45 -0.37665 0.45 -0.23861 C 0.45 -0.10127 0.24757 0.0111 0 0.0111 C -0.24844 0.0111 -0.45 -0.10127 -0.45 -0.23861 C -0.45 -0.37665 -0.24844 -0.48833 0 -0.48833 Z " pathEditMode="relative" rAng="0" ptsTypes="fffff">
                                      <p:cBhvr>
                                        <p:cTn id="8" dur="2000" spd="-100000" fill="hold"/>
                                        <p:tgtEl>
                                          <p:spTgt spid="3420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9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3" grpId="0" animBg="1"/>
      <p:bldP spid="3420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21" name="Text Box 5"/>
          <p:cNvSpPr txBox="1">
            <a:spLocks noChangeArrowheads="1"/>
          </p:cNvSpPr>
          <p:nvPr/>
        </p:nvSpPr>
        <p:spPr bwMode="auto">
          <a:xfrm>
            <a:off x="381000" y="304800"/>
            <a:ext cx="3881438" cy="55086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l" eaLnBrk="1" hangingPunct="1">
              <a:defRPr/>
            </a:pPr>
            <a:endParaRPr lang="es-AR" sz="4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defRPr/>
            </a:pPr>
            <a:r>
              <a:rPr lang="es-AR" sz="4400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4 Forces</a:t>
            </a:r>
            <a:r>
              <a:rPr lang="en-US" sz="4400" u="sng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endParaRPr lang="es-AR" sz="4400" u="sng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defRPr/>
            </a:pPr>
            <a:endParaRPr lang="es-AR" sz="4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defRPr/>
            </a:pPr>
            <a:r>
              <a:rPr lang="es-AR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Electromagnetic</a:t>
            </a:r>
          </a:p>
          <a:p>
            <a:pPr algn="l" eaLnBrk="1" hangingPunct="1">
              <a:defRPr/>
            </a:pPr>
            <a:r>
              <a:rPr lang="es-AR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Weak</a:t>
            </a:r>
          </a:p>
          <a:p>
            <a:pPr algn="l" eaLnBrk="1" hangingPunct="1">
              <a:defRPr/>
            </a:pPr>
            <a:r>
              <a:rPr lang="es-AR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Strong</a:t>
            </a:r>
          </a:p>
          <a:p>
            <a:pPr algn="l" eaLnBrk="1" hangingPunct="1">
              <a:defRPr/>
            </a:pPr>
            <a:r>
              <a:rPr lang="es-AR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Gravity</a:t>
            </a:r>
            <a:endParaRPr lang="en-US" sz="4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0822" name="Rectangle 6"/>
          <p:cNvSpPr>
            <a:spLocks noChangeArrowheads="1"/>
          </p:cNvSpPr>
          <p:nvPr/>
        </p:nvSpPr>
        <p:spPr bwMode="auto">
          <a:xfrm>
            <a:off x="152400" y="3048000"/>
            <a:ext cx="5181600" cy="1371600"/>
          </a:xfrm>
          <a:prstGeom prst="rect">
            <a:avLst/>
          </a:prstGeom>
          <a:noFill/>
          <a:ln w="571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2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747713"/>
            <a:ext cx="9753600" cy="835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6" name="Rectangle 4"/>
          <p:cNvSpPr>
            <a:spLocks noChangeArrowheads="1"/>
          </p:cNvSpPr>
          <p:nvPr/>
        </p:nvSpPr>
        <p:spPr bwMode="auto">
          <a:xfrm>
            <a:off x="-304800" y="5105400"/>
            <a:ext cx="9829800" cy="2209800"/>
          </a:xfrm>
          <a:prstGeom prst="rect">
            <a:avLst/>
          </a:prstGeom>
          <a:solidFill>
            <a:schemeClr val="tx1"/>
          </a:solidFill>
          <a:ln w="571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20515" name="Text Box 3"/>
          <p:cNvSpPr txBox="1">
            <a:spLocks noChangeArrowheads="1"/>
          </p:cNvSpPr>
          <p:nvPr/>
        </p:nvSpPr>
        <p:spPr bwMode="auto">
          <a:xfrm>
            <a:off x="381000" y="5181600"/>
            <a:ext cx="7691438" cy="70802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There is a lot of energy, which can produce many particles. </a:t>
            </a:r>
          </a:p>
          <a:p>
            <a:pPr algn="l" eaLnBrk="1" hangingPunct="1">
              <a:defRPr/>
            </a:pPr>
            <a:r>
              <a:rPr lang="es-AR" sz="20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This shower of particles is determined by these simple gauge symmetries. 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16" grpId="0" animBg="1"/>
      <p:bldP spid="32051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8298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2563" name="Text Box 3"/>
          <p:cNvSpPr txBox="1">
            <a:spLocks noChangeArrowheads="1"/>
          </p:cNvSpPr>
          <p:nvPr/>
        </p:nvSpPr>
        <p:spPr bwMode="auto">
          <a:xfrm>
            <a:off x="-152400" y="152400"/>
            <a:ext cx="1657350" cy="6413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sz="3600" u="sng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ATLAS</a:t>
            </a:r>
            <a:endParaRPr lang="en-US" sz="3600" u="sng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043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950" y="1066800"/>
            <a:ext cx="8380413" cy="3046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Protons collide and produce many particles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Very rarely they produce Higgs bosons.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These Higgs bosons decay very quickly into other known particles  </a:t>
            </a:r>
          </a:p>
          <a:p>
            <a:pPr>
              <a:defRPr/>
            </a:pPr>
            <a:r>
              <a:rPr lang="en-US" dirty="0"/>
              <a:t>leaving a special imprint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31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312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700"/>
            <a:ext cx="9144000" cy="656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2" name="Text Box 4"/>
          <p:cNvSpPr txBox="1">
            <a:spLocks noChangeArrowheads="1"/>
          </p:cNvSpPr>
          <p:nvPr/>
        </p:nvSpPr>
        <p:spPr bwMode="auto">
          <a:xfrm>
            <a:off x="1905000" y="457200"/>
            <a:ext cx="5219700" cy="7699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sz="4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AR" sz="4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What is it useful for</a:t>
            </a:r>
            <a:r>
              <a:rPr lang="en-US" sz="4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r>
              <a:rPr lang="es-AR" sz="4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4400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4613" name="Text Box 5"/>
          <p:cNvSpPr txBox="1">
            <a:spLocks noChangeArrowheads="1"/>
          </p:cNvSpPr>
          <p:nvPr/>
        </p:nvSpPr>
        <p:spPr bwMode="auto">
          <a:xfrm>
            <a:off x="152400" y="1905000"/>
            <a:ext cx="8839200" cy="452437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 do not know of any possible technological application</a:t>
            </a:r>
          </a:p>
          <a:p>
            <a:pPr algn="l" eaLnBrk="1" hangingPunct="1">
              <a:defRPr/>
            </a:pPr>
            <a:endParaRPr lang="es-AR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defRPr/>
            </a:pPr>
            <a:r>
              <a:rPr lang="es-AR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It is helping us understand what happens in nature at very short distances. We are finally understanding how the electro-weak force works at short distances. </a:t>
            </a:r>
          </a:p>
          <a:p>
            <a:pPr algn="l" eaLnBrk="1" hangingPunct="1">
              <a:defRPr/>
            </a:pPr>
            <a:endParaRPr lang="es-AR" sz="32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defRPr/>
            </a:pPr>
            <a:r>
              <a:rPr lang="es-AR" sz="32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l" eaLnBrk="1" hangingPunct="1">
              <a:defRPr/>
            </a:pPr>
            <a:endParaRPr lang="es-AR" sz="32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17" name="Group 3"/>
          <p:cNvGrpSpPr>
            <a:grpSpLocks/>
          </p:cNvGrpSpPr>
          <p:nvPr/>
        </p:nvGrpSpPr>
        <p:grpSpPr bwMode="auto">
          <a:xfrm>
            <a:off x="7162800" y="609600"/>
            <a:ext cx="3429000" cy="3810000"/>
            <a:chOff x="7162800" y="609600"/>
            <a:chExt cx="3429000" cy="3810000"/>
          </a:xfrm>
        </p:grpSpPr>
        <p:grpSp>
          <p:nvGrpSpPr>
            <p:cNvPr id="137220" name="Group 3"/>
            <p:cNvGrpSpPr>
              <a:grpSpLocks/>
            </p:cNvGrpSpPr>
            <p:nvPr/>
          </p:nvGrpSpPr>
          <p:grpSpPr bwMode="auto">
            <a:xfrm>
              <a:off x="7391400" y="609600"/>
              <a:ext cx="2819400" cy="3429000"/>
              <a:chOff x="685800" y="3962400"/>
              <a:chExt cx="2819400" cy="3429000"/>
            </a:xfrm>
          </p:grpSpPr>
          <p:pic>
            <p:nvPicPr>
              <p:cNvPr id="137222" name="Picture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0" y="4191000"/>
                <a:ext cx="2667000" cy="31760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5"/>
              <p:cNvSpPr/>
              <p:nvPr/>
            </p:nvSpPr>
            <p:spPr bwMode="auto">
              <a:xfrm>
                <a:off x="685800" y="5486400"/>
                <a:ext cx="2209800" cy="1600200"/>
              </a:xfrm>
              <a:prstGeom prst="rect">
                <a:avLst/>
              </a:prstGeom>
              <a:solidFill>
                <a:schemeClr val="accent2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2057400" y="3962400"/>
                <a:ext cx="1447800" cy="3429000"/>
              </a:xfrm>
              <a:prstGeom prst="rect">
                <a:avLst/>
              </a:prstGeom>
              <a:solidFill>
                <a:schemeClr val="accent2"/>
              </a:solidFill>
              <a:ln w="571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 bwMode="auto">
            <a:xfrm>
              <a:off x="7162800" y="3429000"/>
              <a:ext cx="3429000" cy="990600"/>
            </a:xfrm>
            <a:prstGeom prst="rect">
              <a:avLst/>
            </a:prstGeom>
            <a:solidFill>
              <a:schemeClr val="accent2"/>
            </a:solidFill>
            <a:ln w="571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7218" name="Title 1"/>
          <p:cNvSpPr>
            <a:spLocks noGrp="1"/>
          </p:cNvSpPr>
          <p:nvPr>
            <p:ph type="title"/>
          </p:nvPr>
        </p:nvSpPr>
        <p:spPr>
          <a:xfrm>
            <a:off x="-22225" y="53340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Why is the Higgs Ugly?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971800"/>
            <a:ext cx="7772400" cy="411480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Introduces lots of new parameters in the Standard Model. </a:t>
            </a:r>
          </a:p>
          <a:p>
            <a:r>
              <a:rPr lang="en-US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It is not based on any symmetry. </a:t>
            </a:r>
          </a:p>
          <a:p>
            <a:r>
              <a:rPr lang="en-US">
                <a:solidFill>
                  <a:srgbClr val="FFFF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Why is its mass so much smaller than the mass scale of gravity?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FF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And now what?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s-A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There are reasons to think that there will be new particles. </a:t>
            </a:r>
            <a:endParaRPr lang="es-A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es-AR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s-A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Theoretical:  Higgs is Ugly. </a:t>
            </a:r>
            <a:endParaRPr lang="es-A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es-A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s-A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A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Experimental:  Dark Matter. </a:t>
            </a:r>
          </a:p>
          <a:p>
            <a:pPr eaLnBrk="1" hangingPunct="1">
              <a:defRPr/>
            </a:pPr>
            <a:endParaRPr lang="es-A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0" indent="0" eaLnBrk="1" hangingPunct="1">
              <a:buFontTx/>
              <a:buNone/>
              <a:defRPr/>
            </a:pPr>
            <a:r>
              <a:rPr lang="es-A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7" name="Rectangle 5"/>
          <p:cNvSpPr>
            <a:spLocks noChangeArrowheads="1"/>
          </p:cNvSpPr>
          <p:nvPr/>
        </p:nvSpPr>
        <p:spPr bwMode="auto">
          <a:xfrm>
            <a:off x="1295400" y="2057400"/>
            <a:ext cx="6934200" cy="4800600"/>
          </a:xfrm>
          <a:prstGeom prst="rect">
            <a:avLst/>
          </a:prstGeom>
          <a:solidFill>
            <a:srgbClr val="1C1C1C"/>
          </a:solidFill>
          <a:ln w="571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AR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Dark Matter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8610600" cy="4495800"/>
          </a:xfrm>
        </p:spPr>
        <p:txBody>
          <a:bodyPr/>
          <a:lstStyle/>
          <a:p>
            <a:pPr eaLnBrk="1" hangingPunct="1">
              <a:defRPr/>
            </a:pPr>
            <a:r>
              <a:rPr lang="es-AR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There is more matter than what we see. This other matter is different from ours. </a:t>
            </a:r>
            <a:endParaRPr lang="en-US" dirty="0">
              <a:solidFill>
                <a:srgbClr val="FFFF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038600"/>
            <a:ext cx="10668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46288"/>
            <a:ext cx="69342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38" name="Oval 6"/>
          <p:cNvSpPr>
            <a:spLocks noChangeArrowheads="1"/>
          </p:cNvSpPr>
          <p:nvPr/>
        </p:nvSpPr>
        <p:spPr bwMode="auto">
          <a:xfrm>
            <a:off x="304800" y="7391400"/>
            <a:ext cx="5029200" cy="4343400"/>
          </a:xfrm>
          <a:prstGeom prst="ellipse">
            <a:avLst/>
          </a:prstGeom>
          <a:gradFill rotWithShape="1">
            <a:gsLst>
              <a:gs pos="0">
                <a:srgbClr val="FFFFFF">
                  <a:alpha val="78000"/>
                </a:srgbClr>
              </a:gs>
              <a:gs pos="100000">
                <a:srgbClr val="FFFFFF">
                  <a:gamma/>
                  <a:shade val="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71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25640" name="Line 8"/>
          <p:cNvSpPr>
            <a:spLocks noChangeShapeType="1"/>
          </p:cNvSpPr>
          <p:nvPr/>
        </p:nvSpPr>
        <p:spPr bwMode="auto">
          <a:xfrm>
            <a:off x="5105400" y="7315200"/>
            <a:ext cx="838200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ＭＳ Ｐゴシック" charset="0"/>
                <a:cs typeface="ＭＳ Ｐゴシック" charset="0"/>
              </a:rPr>
              <a:t>Electromagnetism</a:t>
            </a:r>
            <a:endParaRPr lang="en-US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s-AR"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Electricity and magnetism</a:t>
            </a:r>
          </a:p>
          <a:p>
            <a:pPr eaLnBrk="1" hangingPunct="1"/>
            <a:r>
              <a:rPr lang="en-US"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Dominant force for everyday life: atoms, chemistry, etc</a:t>
            </a:r>
            <a:endParaRPr lang="es-AR" sz="280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s-AR"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It was essentially hidden until about 300 years ago, due to the fact that positive and negative charges cancel out almost completely in ordinary matter. </a:t>
            </a:r>
          </a:p>
          <a:p>
            <a:pPr eaLnBrk="1" hangingPunct="1"/>
            <a:r>
              <a:rPr lang="es-AR" sz="28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Understanding it lead to a huge amount of technological progress.</a:t>
            </a:r>
            <a:endParaRPr lang="en-US" sz="280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60" name="Text Box 4"/>
          <p:cNvSpPr txBox="1">
            <a:spLocks noChangeArrowheads="1"/>
          </p:cNvSpPr>
          <p:nvPr/>
        </p:nvSpPr>
        <p:spPr bwMode="auto">
          <a:xfrm>
            <a:off x="141288" y="1219200"/>
            <a:ext cx="8820150" cy="39703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particles of dark matter might or might not be produced </a:t>
            </a:r>
          </a:p>
          <a:p>
            <a:pPr algn="l" eaLnBrk="1" hangingPunct="1">
              <a:defRPr/>
            </a:pP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at the LHC. </a:t>
            </a:r>
          </a:p>
          <a:p>
            <a:pPr algn="l" eaLnBrk="1" hangingPunct="1">
              <a:defRPr/>
            </a:pPr>
            <a:endParaRPr lang="es-AR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defRPr/>
            </a:pP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Other experiments are looking for dark matter in </a:t>
            </a:r>
          </a:p>
          <a:p>
            <a:pPr algn="l" eaLnBrk="1" hangingPunct="1">
              <a:defRPr/>
            </a:pP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other ways. </a:t>
            </a:r>
          </a:p>
          <a:p>
            <a:pPr algn="l" eaLnBrk="1" hangingPunct="1">
              <a:defRPr/>
            </a:pPr>
            <a:endParaRPr lang="es-AR" sz="28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defRPr/>
            </a:pPr>
            <a:endParaRPr lang="es-AR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defRPr/>
            </a:pPr>
            <a:endParaRPr lang="es-AR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 eaLnBrk="1" hangingPunct="1">
              <a:defRPr/>
            </a:pPr>
            <a:r>
              <a:rPr lang="es-AR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endParaRPr lang="en-US" sz="28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828800"/>
            <a:ext cx="70866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es-AR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 will probably have more exciting experimental discoveries in particle physics in the next few years.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13" y="1524000"/>
            <a:ext cx="8931275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>
                <a:solidFill>
                  <a:srgbClr val="F2B3FF"/>
                </a:solidFill>
                <a:latin typeface="Apple Chancery"/>
                <a:cs typeface="Apple Chancery"/>
              </a:rPr>
              <a:t>… they lived happily ever after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457200"/>
            <a:ext cx="5659438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/>
              <a:t>And we will understand how: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7475" y="2895600"/>
            <a:ext cx="6505575" cy="17541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/>
              <a:t>A written version can be found in:</a:t>
            </a:r>
          </a:p>
          <a:p>
            <a:pPr>
              <a:defRPr/>
            </a:pPr>
            <a:endParaRPr lang="en-US" sz="3600" dirty="0"/>
          </a:p>
          <a:p>
            <a:pPr>
              <a:defRPr/>
            </a:pPr>
            <a:r>
              <a:rPr lang="en-US" sz="3600" dirty="0"/>
              <a:t> http://</a:t>
            </a:r>
            <a:r>
              <a:rPr lang="en-US" sz="3600" dirty="0" err="1"/>
              <a:t>arxiv.org</a:t>
            </a:r>
            <a:r>
              <a:rPr lang="en-US" sz="3600" dirty="0"/>
              <a:t>/abs/1410.6753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9" name="Line 5"/>
          <p:cNvSpPr>
            <a:spLocks noChangeShapeType="1"/>
          </p:cNvSpPr>
          <p:nvPr/>
        </p:nvSpPr>
        <p:spPr bwMode="auto">
          <a:xfrm>
            <a:off x="1143000" y="2293938"/>
            <a:ext cx="2514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92870" name="Text Box 6"/>
          <p:cNvSpPr txBox="1">
            <a:spLocks noChangeArrowheads="1"/>
          </p:cNvSpPr>
          <p:nvPr/>
        </p:nvSpPr>
        <p:spPr bwMode="auto">
          <a:xfrm>
            <a:off x="990600" y="1143000"/>
            <a:ext cx="3238500" cy="7699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Electric Field</a:t>
            </a:r>
            <a:endParaRPr lang="en-US" sz="4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2871" name="Oval 7"/>
          <p:cNvSpPr>
            <a:spLocks noChangeArrowheads="1"/>
          </p:cNvSpPr>
          <p:nvPr/>
        </p:nvSpPr>
        <p:spPr bwMode="auto">
          <a:xfrm>
            <a:off x="1295400" y="2674938"/>
            <a:ext cx="152400" cy="15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92872" name="Text Box 8"/>
          <p:cNvSpPr txBox="1">
            <a:spLocks noChangeArrowheads="1"/>
          </p:cNvSpPr>
          <p:nvPr/>
        </p:nvSpPr>
        <p:spPr bwMode="auto">
          <a:xfrm>
            <a:off x="781050" y="3513138"/>
            <a:ext cx="3617913" cy="76993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Magnetic Field</a:t>
            </a:r>
            <a:endParaRPr lang="en-US" sz="44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2873" name="Text Box 9"/>
          <p:cNvSpPr txBox="1">
            <a:spLocks noChangeArrowheads="1"/>
          </p:cNvSpPr>
          <p:nvPr/>
        </p:nvSpPr>
        <p:spPr bwMode="auto">
          <a:xfrm>
            <a:off x="533400" y="5181600"/>
            <a:ext cx="8229600" cy="120015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s-AR" sz="36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Relativity  </a:t>
            </a:r>
            <a:r>
              <a:rPr lang="en-US" sz="3600" dirty="0" smtClean="0">
                <a:effectLst>
                  <a:outerShdw blurRad="38100" dist="38100" dir="2700000" algn="tl">
                    <a:srgbClr val="000000"/>
                  </a:outerShdw>
                </a:effectLst>
                <a:sym typeface="Wingdings" charset="0"/>
              </a:rPr>
              <a:t>  relates electric and magnetic fields</a:t>
            </a:r>
            <a:endParaRPr lang="en-US" sz="3600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2875" name="Line 11"/>
          <p:cNvSpPr>
            <a:spLocks noChangeShapeType="1"/>
          </p:cNvSpPr>
          <p:nvPr/>
        </p:nvSpPr>
        <p:spPr bwMode="auto">
          <a:xfrm flipV="1">
            <a:off x="7086600" y="3055938"/>
            <a:ext cx="0" cy="1981200"/>
          </a:xfrm>
          <a:prstGeom prst="line">
            <a:avLst/>
          </a:prstGeom>
          <a:noFill/>
          <a:ln w="57150">
            <a:solidFill>
              <a:srgbClr val="66FFFF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92876" name="Oval 12"/>
          <p:cNvSpPr>
            <a:spLocks noChangeArrowheads="1"/>
          </p:cNvSpPr>
          <p:nvPr/>
        </p:nvSpPr>
        <p:spPr bwMode="auto">
          <a:xfrm>
            <a:off x="6019800" y="4427538"/>
            <a:ext cx="152400" cy="1524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92878" name="Text Box 14"/>
          <p:cNvSpPr txBox="1">
            <a:spLocks noChangeArrowheads="1"/>
          </p:cNvSpPr>
          <p:nvPr/>
        </p:nvSpPr>
        <p:spPr bwMode="auto">
          <a:xfrm>
            <a:off x="4760913" y="1455738"/>
            <a:ext cx="3298825" cy="46196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Pushes a charged particle 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2879" name="Text Box 15"/>
          <p:cNvSpPr txBox="1">
            <a:spLocks noChangeArrowheads="1"/>
          </p:cNvSpPr>
          <p:nvPr/>
        </p:nvSpPr>
        <p:spPr bwMode="auto">
          <a:xfrm>
            <a:off x="746125" y="4427538"/>
            <a:ext cx="3175000" cy="83026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FF66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Acts on moving charges</a:t>
            </a:r>
          </a:p>
          <a:p>
            <a:pPr eaLnBrk="1" hangingPunct="1">
              <a:defRPr/>
            </a:pPr>
            <a:r>
              <a:rPr lang="es-AR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s-AR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nd makes them turn</a:t>
            </a:r>
            <a:endParaRPr lang="en-US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High school electromagnetism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983 -0.00116 L 0.90755 -0.01228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369" y="-55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5 -0.09988 C 0.16527 -0.09988 0.20833 -0.07514 0.20833 -0.04439 C 0.20833 -0.01387 0.16527 0.0111 0.1125 0.0111 C 0.05955 0.0111 0.01666 -0.01387 0.01666 -0.04439 C 0.01666 -0.07514 0.05955 -0.09988 0.1125 -0.09988 Z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2928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71" grpId="0" animBg="1"/>
      <p:bldP spid="292873" grpId="0"/>
      <p:bldP spid="29287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FFFF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Designs\Ricepaper.pot</Template>
  <TotalTime>17352</TotalTime>
  <Words>4018</Words>
  <Application>Microsoft Macintosh PowerPoint</Application>
  <PresentationFormat>On-screen Show (4:3)</PresentationFormat>
  <Paragraphs>4099</Paragraphs>
  <Slides>82</Slides>
  <Notes>45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8" baseType="lpstr">
      <vt:lpstr>Times New Roman</vt:lpstr>
      <vt:lpstr>ＭＳ Ｐゴシック</vt:lpstr>
      <vt:lpstr>Arial</vt:lpstr>
      <vt:lpstr>Wingdings</vt:lpstr>
      <vt:lpstr>Apple Chancery</vt:lpstr>
      <vt:lpstr>Default Design</vt:lpstr>
      <vt:lpstr>The symmetry and simplicity of the laws of physics  and  the Higgs boson</vt:lpstr>
      <vt:lpstr>PowerPoint Presentation</vt:lpstr>
      <vt:lpstr>PowerPoint Presentation</vt:lpstr>
      <vt:lpstr>Symmetry</vt:lpstr>
      <vt:lpstr>PowerPoint Presentation</vt:lpstr>
      <vt:lpstr>PowerPoint Presentation</vt:lpstr>
      <vt:lpstr>PowerPoint Presentation</vt:lpstr>
      <vt:lpstr>Electromagnetism</vt:lpstr>
      <vt:lpstr>High school electromagnetism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Quantum Mechanics</vt:lpstr>
      <vt:lpstr>Electrodynamics</vt:lpstr>
      <vt:lpstr>Weak Interactions</vt:lpstr>
      <vt:lpstr>The gauge symmetry for weak interactions</vt:lpstr>
      <vt:lpstr>PowerPoint Presentation</vt:lpstr>
      <vt:lpstr>Why massless particles ?</vt:lpstr>
      <vt:lpstr>PowerPoint Presentation</vt:lpstr>
      <vt:lpstr>PowerPoint Presentation</vt:lpstr>
      <vt:lpstr>PowerPoint Presentation</vt:lpstr>
      <vt:lpstr>PowerPoint Presentation</vt:lpstr>
      <vt:lpstr>Back to the monetary analogy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Rotations in space </vt:lpstr>
      <vt:lpstr>PowerPoint Presentation</vt:lpstr>
      <vt:lpstr>Electron</vt:lpstr>
      <vt:lpstr>Surprise!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electron mass</vt:lpstr>
      <vt:lpstr>PowerPoint Presentation</vt:lpstr>
      <vt:lpstr>Why ``electro-weak’’ ?</vt:lpstr>
      <vt:lpstr>The Higgs Boson</vt:lpstr>
      <vt:lpstr>Why do we need at least two?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Before July 2012</vt:lpstr>
      <vt:lpstr>How are we exploring the origin of mass for the weak  partícles ?</vt:lpstr>
      <vt:lpstr>PowerPoint Presentation</vt:lpstr>
      <vt:lpstr>Small electron collider</vt:lpstr>
      <vt:lpstr>TV vs LHC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the Higgs Ugly?</vt:lpstr>
      <vt:lpstr>And now what?</vt:lpstr>
      <vt:lpstr>Dark Matter</vt:lpstr>
      <vt:lpstr>PowerPoint Presentation</vt:lpstr>
      <vt:lpstr>PowerPoint Presentation</vt:lpstr>
      <vt:lpstr>PowerPoint Presentation</vt:lpstr>
    </vt:vector>
  </TitlesOfParts>
  <Company>Institute for Advanced Study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 holes and the Structure of  Space-Time</dc:title>
  <dc:creator>malda</dc:creator>
  <cp:lastModifiedBy>SNS Computing</cp:lastModifiedBy>
  <cp:revision>293</cp:revision>
  <dcterms:created xsi:type="dcterms:W3CDTF">2010-10-01T01:13:18Z</dcterms:created>
  <dcterms:modified xsi:type="dcterms:W3CDTF">2015-07-29T12:54:27Z</dcterms:modified>
</cp:coreProperties>
</file>